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49"/>
  </p:notesMasterIdLst>
  <p:sldIdLst>
    <p:sldId id="455" r:id="rId2"/>
    <p:sldId id="450" r:id="rId3"/>
    <p:sldId id="306" r:id="rId4"/>
    <p:sldId id="456" r:id="rId5"/>
    <p:sldId id="445" r:id="rId6"/>
    <p:sldId id="444" r:id="rId7"/>
    <p:sldId id="446" r:id="rId8"/>
    <p:sldId id="406" r:id="rId9"/>
    <p:sldId id="422" r:id="rId10"/>
    <p:sldId id="438" r:id="rId11"/>
    <p:sldId id="407" r:id="rId12"/>
    <p:sldId id="408" r:id="rId13"/>
    <p:sldId id="425" r:id="rId14"/>
    <p:sldId id="420" r:id="rId15"/>
    <p:sldId id="385" r:id="rId16"/>
    <p:sldId id="421" r:id="rId17"/>
    <p:sldId id="423" r:id="rId18"/>
    <p:sldId id="424" r:id="rId19"/>
    <p:sldId id="443" r:id="rId20"/>
    <p:sldId id="383" r:id="rId21"/>
    <p:sldId id="411" r:id="rId22"/>
    <p:sldId id="418" r:id="rId23"/>
    <p:sldId id="412" r:id="rId24"/>
    <p:sldId id="413" r:id="rId25"/>
    <p:sldId id="414" r:id="rId26"/>
    <p:sldId id="384" r:id="rId27"/>
    <p:sldId id="395" r:id="rId28"/>
    <p:sldId id="392" r:id="rId29"/>
    <p:sldId id="390" r:id="rId30"/>
    <p:sldId id="400" r:id="rId31"/>
    <p:sldId id="389" r:id="rId32"/>
    <p:sldId id="401" r:id="rId33"/>
    <p:sldId id="399" r:id="rId34"/>
    <p:sldId id="402" r:id="rId35"/>
    <p:sldId id="453" r:id="rId36"/>
    <p:sldId id="454" r:id="rId37"/>
    <p:sldId id="386" r:id="rId38"/>
    <p:sldId id="439" r:id="rId39"/>
    <p:sldId id="405" r:id="rId40"/>
    <p:sldId id="404" r:id="rId41"/>
    <p:sldId id="433" r:id="rId42"/>
    <p:sldId id="434" r:id="rId43"/>
    <p:sldId id="435" r:id="rId44"/>
    <p:sldId id="437" r:id="rId45"/>
    <p:sldId id="436" r:id="rId46"/>
    <p:sldId id="352" r:id="rId47"/>
    <p:sldId id="440" r:id="rId48"/>
  </p:sldIdLst>
  <p:sldSz cx="9144000" cy="6858000" type="screen4x3"/>
  <p:notesSz cx="6858000" cy="9144000"/>
  <p:defaultTextStyle>
    <a:defPPr>
      <a:defRPr lang="en-US"/>
    </a:defPPr>
    <a:lvl1pPr algn="r"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r"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r"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r"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r"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36">
          <p15:clr>
            <a:srgbClr val="A4A3A4"/>
          </p15:clr>
        </p15:guide>
        <p15:guide id="2" orient="horz" pos="3976">
          <p15:clr>
            <a:srgbClr val="A4A3A4"/>
          </p15:clr>
        </p15:guide>
        <p15:guide id="3" orient="horz" pos="392">
          <p15:clr>
            <a:srgbClr val="A4A3A4"/>
          </p15:clr>
        </p15:guide>
        <p15:guide id="4" pos="2880">
          <p15:clr>
            <a:srgbClr val="A4A3A4"/>
          </p15:clr>
        </p15:guide>
        <p15:guide id="5" pos="4824">
          <p15:clr>
            <a:srgbClr val="A4A3A4"/>
          </p15:clr>
        </p15:guide>
        <p15:guide id="6" pos="4032">
          <p15:clr>
            <a:srgbClr val="A4A3A4"/>
          </p15:clr>
        </p15:guide>
        <p15:guide id="7" pos="9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3"/>
  </p:normalViewPr>
  <p:slideViewPr>
    <p:cSldViewPr snapToGrid="0">
      <p:cViewPr>
        <p:scale>
          <a:sx n="100" d="100"/>
          <a:sy n="100" d="100"/>
        </p:scale>
        <p:origin x="1960" y="592"/>
      </p:cViewPr>
      <p:guideLst>
        <p:guide orient="horz" pos="736"/>
        <p:guide orient="horz" pos="3976"/>
        <p:guide orient="horz" pos="392"/>
        <p:guide pos="2880"/>
        <p:guide pos="4824"/>
        <p:guide pos="4032"/>
        <p:guide pos="9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77C20F1-65B6-1B4E-9F81-A6F56649F76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defRPr>
            </a:lvl1pPr>
          </a:lstStyle>
          <a:p>
            <a:pPr>
              <a:defRPr/>
            </a:pPr>
            <a:endParaRPr lang="de-DE"/>
          </a:p>
        </p:txBody>
      </p:sp>
      <p:sp>
        <p:nvSpPr>
          <p:cNvPr id="60419" name="Rectangle 3">
            <a:extLst>
              <a:ext uri="{FF2B5EF4-FFF2-40B4-BE49-F238E27FC236}">
                <a16:creationId xmlns:a16="http://schemas.microsoft.com/office/drawing/2014/main" id="{77D948BA-285E-1D49-AAC2-9909BE00EAE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de-DE"/>
          </a:p>
        </p:txBody>
      </p:sp>
      <p:sp>
        <p:nvSpPr>
          <p:cNvPr id="17412" name="Rectangle 4">
            <a:extLst>
              <a:ext uri="{FF2B5EF4-FFF2-40B4-BE49-F238E27FC236}">
                <a16:creationId xmlns:a16="http://schemas.microsoft.com/office/drawing/2014/main" id="{9630CBD1-3EBC-974E-8CA6-72EAA1B95D4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a:extLst>
              <a:ext uri="{FF2B5EF4-FFF2-40B4-BE49-F238E27FC236}">
                <a16:creationId xmlns:a16="http://schemas.microsoft.com/office/drawing/2014/main" id="{40A6A748-C671-774E-B70F-BBD6BDF1C01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a:extLst>
              <a:ext uri="{FF2B5EF4-FFF2-40B4-BE49-F238E27FC236}">
                <a16:creationId xmlns:a16="http://schemas.microsoft.com/office/drawing/2014/main" id="{5CFB9C55-CA64-C547-9357-291CF2FB3BB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defRPr>
            </a:lvl1pPr>
          </a:lstStyle>
          <a:p>
            <a:pPr>
              <a:defRPr/>
            </a:pPr>
            <a:endParaRPr lang="de-DE"/>
          </a:p>
        </p:txBody>
      </p:sp>
      <p:sp>
        <p:nvSpPr>
          <p:cNvPr id="60423" name="Rectangle 7">
            <a:extLst>
              <a:ext uri="{FF2B5EF4-FFF2-40B4-BE49-F238E27FC236}">
                <a16:creationId xmlns:a16="http://schemas.microsoft.com/office/drawing/2014/main" id="{1ACC2FF8-4464-A549-A12C-E122FFF9497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B7487A87-7A71-9B4D-B90B-BF4F72EBE748}" type="slidenum">
              <a:rPr lang="en-US" altLang="de-DE"/>
              <a:pPr/>
              <a:t>‹Nr.›</a:t>
            </a:fld>
            <a:endParaRPr lang="en-US"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ヒラギノ角ゴ Pro W3" pitchFamily="-106" charset="-128"/>
        <a:cs typeface="ヒラギノ角ゴ Pro W3" pitchFamily="-106" charset="-128"/>
      </a:defRPr>
    </a:lvl1pPr>
    <a:lvl2pPr marL="457200" algn="l" rtl="0" eaLnBrk="0" fontAlgn="base" hangingPunct="0">
      <a:spcBef>
        <a:spcPct val="30000"/>
      </a:spcBef>
      <a:spcAft>
        <a:spcPct val="0"/>
      </a:spcAft>
      <a:defRPr sz="1200" kern="1200">
        <a:solidFill>
          <a:schemeClr val="tx1"/>
        </a:solidFill>
        <a:latin typeface="Arial" pitchFamily="-108" charset="0"/>
        <a:ea typeface="ヒラギノ角ゴ Pro W3"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11" charset="-128"/>
        <a:cs typeface="ＭＳ Ｐゴシック" pitchFamily="-65" charset="-128"/>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6828AC9A-9C3B-A241-88EF-7E45C5FFC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C3B37EE-0230-EE4D-8C2C-24FC68224899}" type="slidenum">
              <a:rPr lang="en-US" altLang="de-DE" sz="1200"/>
              <a:pPr/>
              <a:t>2</a:t>
            </a:fld>
            <a:endParaRPr lang="en-US" altLang="de-DE" sz="1200"/>
          </a:p>
        </p:txBody>
      </p:sp>
      <p:sp>
        <p:nvSpPr>
          <p:cNvPr id="20483" name="Rectangle 2">
            <a:extLst>
              <a:ext uri="{FF2B5EF4-FFF2-40B4-BE49-F238E27FC236}">
                <a16:creationId xmlns:a16="http://schemas.microsoft.com/office/drawing/2014/main" id="{F06E84AF-26B2-5946-9876-BD2484449C1F}"/>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0D906846-F702-3947-9425-3DD98EA9EE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6E43652F-8A43-0348-A5FC-7700DFF70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958114E-204C-4840-951A-B7942031CD5A}" type="slidenum">
              <a:rPr lang="en-US" altLang="de-DE" sz="1200"/>
              <a:pPr/>
              <a:t>14</a:t>
            </a:fld>
            <a:endParaRPr lang="en-US" altLang="de-DE" sz="1200"/>
          </a:p>
        </p:txBody>
      </p:sp>
      <p:sp>
        <p:nvSpPr>
          <p:cNvPr id="41987" name="Rectangle 1026">
            <a:extLst>
              <a:ext uri="{FF2B5EF4-FFF2-40B4-BE49-F238E27FC236}">
                <a16:creationId xmlns:a16="http://schemas.microsoft.com/office/drawing/2014/main" id="{DE3BD21D-DC20-CC4E-922E-673E19B2E8A2}"/>
              </a:ext>
            </a:extLst>
          </p:cNvPr>
          <p:cNvSpPr>
            <a:spLocks noGrp="1" noRot="1" noChangeAspect="1" noChangeArrowheads="1" noTextEdit="1"/>
          </p:cNvSpPr>
          <p:nvPr>
            <p:ph type="sldImg"/>
          </p:nvPr>
        </p:nvSpPr>
        <p:spPr>
          <a:ln/>
        </p:spPr>
      </p:sp>
      <p:sp>
        <p:nvSpPr>
          <p:cNvPr id="41988" name="Rectangle 1027">
            <a:extLst>
              <a:ext uri="{FF2B5EF4-FFF2-40B4-BE49-F238E27FC236}">
                <a16:creationId xmlns:a16="http://schemas.microsoft.com/office/drawing/2014/main" id="{EF530FC4-24DA-DF4C-937F-7CAF8F42E6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1FA455E-3A86-3C46-B427-4FA0003EE8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79C6354-DDE2-3A41-B8B5-B25B879E78A0}" type="slidenum">
              <a:rPr lang="en-US" altLang="de-DE" sz="1200"/>
              <a:pPr/>
              <a:t>15</a:t>
            </a:fld>
            <a:endParaRPr lang="en-US" altLang="de-DE" sz="1200"/>
          </a:p>
        </p:txBody>
      </p:sp>
      <p:sp>
        <p:nvSpPr>
          <p:cNvPr id="44035" name="Rectangle 2">
            <a:extLst>
              <a:ext uri="{FF2B5EF4-FFF2-40B4-BE49-F238E27FC236}">
                <a16:creationId xmlns:a16="http://schemas.microsoft.com/office/drawing/2014/main" id="{F06A775B-A97D-FA41-BC99-1812613C883A}"/>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BD0385B7-DEFF-584A-A1A4-1645FEB40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52F47E0-F7FF-FB42-8733-B2238A3299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7A5662F-B650-BF40-AB2E-847ACF652986}" type="slidenum">
              <a:rPr lang="en-US" altLang="de-DE" sz="1200"/>
              <a:pPr/>
              <a:t>16</a:t>
            </a:fld>
            <a:endParaRPr lang="en-US" altLang="de-DE" sz="1200"/>
          </a:p>
        </p:txBody>
      </p:sp>
      <p:sp>
        <p:nvSpPr>
          <p:cNvPr id="46083" name="Rectangle 2">
            <a:extLst>
              <a:ext uri="{FF2B5EF4-FFF2-40B4-BE49-F238E27FC236}">
                <a16:creationId xmlns:a16="http://schemas.microsoft.com/office/drawing/2014/main" id="{35D5B998-20BB-914D-95A7-CA2BF5730B35}"/>
              </a:ext>
            </a:extLst>
          </p:cNvPr>
          <p:cNvSpPr>
            <a:spLocks noGrp="1" noRot="1" noChangeAspect="1" noChangeArrowheads="1"/>
          </p:cNvSpPr>
          <p:nvPr>
            <p:ph type="sldImg"/>
          </p:nvPr>
        </p:nvSpPr>
        <p:spPr>
          <a:solidFill>
            <a:srgbClr val="FFFFFF"/>
          </a:solidFill>
          <a:ln/>
        </p:spPr>
      </p:sp>
      <p:sp>
        <p:nvSpPr>
          <p:cNvPr id="46084" name="Rectangle 3">
            <a:extLst>
              <a:ext uri="{FF2B5EF4-FFF2-40B4-BE49-F238E27FC236}">
                <a16:creationId xmlns:a16="http://schemas.microsoft.com/office/drawing/2014/main" id="{E39B838D-F9FC-0448-959B-6BF6ABB310E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2093032-6A7A-A04D-87A2-4908501D76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46B944B-4725-554A-BD5C-CD14723DED8F}" type="slidenum">
              <a:rPr lang="en-US" altLang="de-DE" sz="1200"/>
              <a:pPr/>
              <a:t>17</a:t>
            </a:fld>
            <a:endParaRPr lang="en-US" altLang="de-DE" sz="1200"/>
          </a:p>
        </p:txBody>
      </p:sp>
      <p:sp>
        <p:nvSpPr>
          <p:cNvPr id="48131" name="Rectangle 2">
            <a:extLst>
              <a:ext uri="{FF2B5EF4-FFF2-40B4-BE49-F238E27FC236}">
                <a16:creationId xmlns:a16="http://schemas.microsoft.com/office/drawing/2014/main" id="{749963E6-1E82-C04A-8A53-E0129DC5712A}"/>
              </a:ext>
            </a:extLst>
          </p:cNvPr>
          <p:cNvSpPr>
            <a:spLocks noGrp="1" noRot="1" noChangeAspect="1" noChangeArrowheads="1"/>
          </p:cNvSpPr>
          <p:nvPr>
            <p:ph type="sldImg"/>
          </p:nvPr>
        </p:nvSpPr>
        <p:spPr>
          <a:solidFill>
            <a:srgbClr val="FFFFFF"/>
          </a:solidFill>
          <a:ln/>
        </p:spPr>
      </p:sp>
      <p:sp>
        <p:nvSpPr>
          <p:cNvPr id="48132" name="Rectangle 3">
            <a:extLst>
              <a:ext uri="{FF2B5EF4-FFF2-40B4-BE49-F238E27FC236}">
                <a16:creationId xmlns:a16="http://schemas.microsoft.com/office/drawing/2014/main" id="{C2D1855A-5DEA-3A4F-B02E-A08675586D9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4B82A2F-A5AF-CA42-A6E6-206E7D46A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46F54E1D-21AE-0142-BE92-80CC17D5C0D5}" type="slidenum">
              <a:rPr lang="en-US" altLang="de-DE" sz="1200"/>
              <a:pPr/>
              <a:t>18</a:t>
            </a:fld>
            <a:endParaRPr lang="en-US" altLang="de-DE" sz="1200"/>
          </a:p>
        </p:txBody>
      </p:sp>
      <p:sp>
        <p:nvSpPr>
          <p:cNvPr id="50179" name="Rectangle 1026">
            <a:extLst>
              <a:ext uri="{FF2B5EF4-FFF2-40B4-BE49-F238E27FC236}">
                <a16:creationId xmlns:a16="http://schemas.microsoft.com/office/drawing/2014/main" id="{D589A548-D7EC-1045-8FDF-A11682CF7809}"/>
              </a:ext>
            </a:extLst>
          </p:cNvPr>
          <p:cNvSpPr>
            <a:spLocks noGrp="1" noRot="1" noChangeAspect="1" noChangeArrowheads="1"/>
          </p:cNvSpPr>
          <p:nvPr>
            <p:ph type="sldImg"/>
          </p:nvPr>
        </p:nvSpPr>
        <p:spPr>
          <a:solidFill>
            <a:srgbClr val="FFFFFF"/>
          </a:solidFill>
          <a:ln/>
        </p:spPr>
      </p:sp>
      <p:sp>
        <p:nvSpPr>
          <p:cNvPr id="50180" name="Rectangle 1027">
            <a:extLst>
              <a:ext uri="{FF2B5EF4-FFF2-40B4-BE49-F238E27FC236}">
                <a16:creationId xmlns:a16="http://schemas.microsoft.com/office/drawing/2014/main" id="{E75F22F1-CC1D-474B-8FA2-337B49952C8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937E3AF-3744-E34A-A74A-3C30DC10EE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14C05D6-F450-794A-B264-AF86AFB855DF}" type="slidenum">
              <a:rPr lang="en-US" altLang="de-DE" sz="1200"/>
              <a:pPr/>
              <a:t>19</a:t>
            </a:fld>
            <a:endParaRPr lang="en-US" altLang="de-DE" sz="1200"/>
          </a:p>
        </p:txBody>
      </p:sp>
      <p:sp>
        <p:nvSpPr>
          <p:cNvPr id="52227" name="Rectangle 1026">
            <a:extLst>
              <a:ext uri="{FF2B5EF4-FFF2-40B4-BE49-F238E27FC236}">
                <a16:creationId xmlns:a16="http://schemas.microsoft.com/office/drawing/2014/main" id="{BC275FAB-AFCF-A843-B4BE-F9E8E0FA67B4}"/>
              </a:ext>
            </a:extLst>
          </p:cNvPr>
          <p:cNvSpPr>
            <a:spLocks noGrp="1" noRot="1" noChangeAspect="1" noChangeArrowheads="1" noTextEdit="1"/>
          </p:cNvSpPr>
          <p:nvPr>
            <p:ph type="sldImg"/>
          </p:nvPr>
        </p:nvSpPr>
        <p:spPr>
          <a:ln/>
        </p:spPr>
      </p:sp>
      <p:sp>
        <p:nvSpPr>
          <p:cNvPr id="52228" name="Rectangle 1027">
            <a:extLst>
              <a:ext uri="{FF2B5EF4-FFF2-40B4-BE49-F238E27FC236}">
                <a16:creationId xmlns:a16="http://schemas.microsoft.com/office/drawing/2014/main" id="{F821BDFA-F4C6-9545-A33F-45F88B1FEA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A542FE3C-CFC2-6540-A41F-42BEB0152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B01E9C0-491E-714D-8706-4B2E77209CD7}" type="slidenum">
              <a:rPr lang="en-US" altLang="de-DE" sz="1200"/>
              <a:pPr/>
              <a:t>20</a:t>
            </a:fld>
            <a:endParaRPr lang="en-US" altLang="de-DE" sz="1200"/>
          </a:p>
        </p:txBody>
      </p:sp>
      <p:sp>
        <p:nvSpPr>
          <p:cNvPr id="54275" name="Rectangle 2">
            <a:extLst>
              <a:ext uri="{FF2B5EF4-FFF2-40B4-BE49-F238E27FC236}">
                <a16:creationId xmlns:a16="http://schemas.microsoft.com/office/drawing/2014/main" id="{8C1393D8-4E82-A945-9752-54A6BDEAC25D}"/>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FE6076E3-8EEC-3145-BF00-45FE57311D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BDA688B9-2C6D-0141-956E-E2740E5E5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807FCDE-CAA4-FC4E-A9E4-7BC8C28003CA}" type="slidenum">
              <a:rPr lang="en-US" altLang="de-DE" sz="1200"/>
              <a:pPr/>
              <a:t>21</a:t>
            </a:fld>
            <a:endParaRPr lang="en-US" altLang="de-DE" sz="1200"/>
          </a:p>
        </p:txBody>
      </p:sp>
      <p:sp>
        <p:nvSpPr>
          <p:cNvPr id="56323" name="Rectangle 1026">
            <a:extLst>
              <a:ext uri="{FF2B5EF4-FFF2-40B4-BE49-F238E27FC236}">
                <a16:creationId xmlns:a16="http://schemas.microsoft.com/office/drawing/2014/main" id="{CE7EEF3D-176E-0543-9B03-1B34D642B268}"/>
              </a:ext>
            </a:extLst>
          </p:cNvPr>
          <p:cNvSpPr>
            <a:spLocks noGrp="1" noRot="1" noChangeAspect="1" noChangeArrowheads="1" noTextEdit="1"/>
          </p:cNvSpPr>
          <p:nvPr>
            <p:ph type="sldImg"/>
          </p:nvPr>
        </p:nvSpPr>
        <p:spPr>
          <a:ln/>
        </p:spPr>
      </p:sp>
      <p:sp>
        <p:nvSpPr>
          <p:cNvPr id="56324" name="Rectangle 1027">
            <a:extLst>
              <a:ext uri="{FF2B5EF4-FFF2-40B4-BE49-F238E27FC236}">
                <a16:creationId xmlns:a16="http://schemas.microsoft.com/office/drawing/2014/main" id="{C4509BF1-55DC-D644-B8C3-30B57B04D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6FBFCAE-48EB-DD42-9D20-14B3AAEACA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3A5ADA7B-DC12-6941-BB76-70A93E2752B0}" type="slidenum">
              <a:rPr lang="en-US" altLang="de-DE" sz="1200"/>
              <a:pPr/>
              <a:t>22</a:t>
            </a:fld>
            <a:endParaRPr lang="en-US" altLang="de-DE" sz="1200"/>
          </a:p>
        </p:txBody>
      </p:sp>
      <p:sp>
        <p:nvSpPr>
          <p:cNvPr id="58371" name="Rectangle 1026">
            <a:extLst>
              <a:ext uri="{FF2B5EF4-FFF2-40B4-BE49-F238E27FC236}">
                <a16:creationId xmlns:a16="http://schemas.microsoft.com/office/drawing/2014/main" id="{01D1FC75-16E7-6640-A519-03A9A2B5F6A5}"/>
              </a:ext>
            </a:extLst>
          </p:cNvPr>
          <p:cNvSpPr>
            <a:spLocks noGrp="1" noRot="1" noChangeAspect="1" noChangeArrowheads="1" noTextEdit="1"/>
          </p:cNvSpPr>
          <p:nvPr>
            <p:ph type="sldImg"/>
          </p:nvPr>
        </p:nvSpPr>
        <p:spPr>
          <a:ln/>
        </p:spPr>
      </p:sp>
      <p:sp>
        <p:nvSpPr>
          <p:cNvPr id="58372" name="Rectangle 1027">
            <a:extLst>
              <a:ext uri="{FF2B5EF4-FFF2-40B4-BE49-F238E27FC236}">
                <a16:creationId xmlns:a16="http://schemas.microsoft.com/office/drawing/2014/main" id="{EBAD7053-7993-4E46-B0AC-FD358DA20B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2227743-220C-644F-AC5D-512AEB4E9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C55C3642-796F-7949-9BF0-55C5C730EB9D}" type="slidenum">
              <a:rPr lang="en-US" altLang="de-DE" sz="1200"/>
              <a:pPr/>
              <a:t>23</a:t>
            </a:fld>
            <a:endParaRPr lang="en-US" altLang="de-DE" sz="1200"/>
          </a:p>
        </p:txBody>
      </p:sp>
      <p:sp>
        <p:nvSpPr>
          <p:cNvPr id="60419" name="Rectangle 1026">
            <a:extLst>
              <a:ext uri="{FF2B5EF4-FFF2-40B4-BE49-F238E27FC236}">
                <a16:creationId xmlns:a16="http://schemas.microsoft.com/office/drawing/2014/main" id="{EB0AEB95-6C30-8043-A391-E84267A19474}"/>
              </a:ext>
            </a:extLst>
          </p:cNvPr>
          <p:cNvSpPr>
            <a:spLocks noGrp="1" noRot="1" noChangeAspect="1" noChangeArrowheads="1" noTextEdit="1"/>
          </p:cNvSpPr>
          <p:nvPr>
            <p:ph type="sldImg"/>
          </p:nvPr>
        </p:nvSpPr>
        <p:spPr>
          <a:ln/>
        </p:spPr>
      </p:sp>
      <p:sp>
        <p:nvSpPr>
          <p:cNvPr id="60420" name="Rectangle 1027">
            <a:extLst>
              <a:ext uri="{FF2B5EF4-FFF2-40B4-BE49-F238E27FC236}">
                <a16:creationId xmlns:a16="http://schemas.microsoft.com/office/drawing/2014/main" id="{5243052A-448D-BA43-BCCF-F769435CE9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5ED0295-240B-084C-98D4-DA17615A1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513FD9D-D8D9-A04B-AFF1-67268B7A4184}" type="slidenum">
              <a:rPr lang="en-US" altLang="de-DE" sz="1200"/>
              <a:pPr/>
              <a:t>3</a:t>
            </a:fld>
            <a:endParaRPr lang="en-US" altLang="de-DE" sz="1200"/>
          </a:p>
        </p:txBody>
      </p:sp>
      <p:sp>
        <p:nvSpPr>
          <p:cNvPr id="22531" name="Rectangle 2">
            <a:extLst>
              <a:ext uri="{FF2B5EF4-FFF2-40B4-BE49-F238E27FC236}">
                <a16:creationId xmlns:a16="http://schemas.microsoft.com/office/drawing/2014/main" id="{04BAD749-EF2B-9B48-B487-95E16CDE0116}"/>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F37AF291-217B-7C46-BFD3-580E9A0581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AT"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9880248-A0B8-CB45-A80B-574FBE1F4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B5518EF-303D-3A48-945A-973169FBBA36}" type="slidenum">
              <a:rPr lang="en-US" altLang="de-DE" sz="1200"/>
              <a:pPr/>
              <a:t>24</a:t>
            </a:fld>
            <a:endParaRPr lang="en-US" altLang="de-DE" sz="1200"/>
          </a:p>
        </p:txBody>
      </p:sp>
      <p:sp>
        <p:nvSpPr>
          <p:cNvPr id="62467" name="Rectangle 1026">
            <a:extLst>
              <a:ext uri="{FF2B5EF4-FFF2-40B4-BE49-F238E27FC236}">
                <a16:creationId xmlns:a16="http://schemas.microsoft.com/office/drawing/2014/main" id="{FAEA5E8B-580C-1A46-9D4D-D9941098C20A}"/>
              </a:ext>
            </a:extLst>
          </p:cNvPr>
          <p:cNvSpPr>
            <a:spLocks noGrp="1" noRot="1" noChangeAspect="1" noChangeArrowheads="1" noTextEdit="1"/>
          </p:cNvSpPr>
          <p:nvPr>
            <p:ph type="sldImg"/>
          </p:nvPr>
        </p:nvSpPr>
        <p:spPr>
          <a:ln/>
        </p:spPr>
      </p:sp>
      <p:sp>
        <p:nvSpPr>
          <p:cNvPr id="62468" name="Rectangle 1027">
            <a:extLst>
              <a:ext uri="{FF2B5EF4-FFF2-40B4-BE49-F238E27FC236}">
                <a16:creationId xmlns:a16="http://schemas.microsoft.com/office/drawing/2014/main" id="{9A3B5F9E-5A25-C14F-8AB1-35B07D42B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AF05059-83F5-5747-9ED9-B8B9B0EF06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24180CA-09AE-7B4C-A678-72355BF0587F}" type="slidenum">
              <a:rPr lang="en-US" altLang="de-DE" sz="1200"/>
              <a:pPr/>
              <a:t>25</a:t>
            </a:fld>
            <a:endParaRPr lang="en-US" altLang="de-DE" sz="1200"/>
          </a:p>
        </p:txBody>
      </p:sp>
      <p:sp>
        <p:nvSpPr>
          <p:cNvPr id="64515" name="Rectangle 1026">
            <a:extLst>
              <a:ext uri="{FF2B5EF4-FFF2-40B4-BE49-F238E27FC236}">
                <a16:creationId xmlns:a16="http://schemas.microsoft.com/office/drawing/2014/main" id="{914D787E-0770-814C-A378-7D3BC5F8DA5A}"/>
              </a:ext>
            </a:extLst>
          </p:cNvPr>
          <p:cNvSpPr>
            <a:spLocks noGrp="1" noRot="1" noChangeAspect="1" noChangeArrowheads="1" noTextEdit="1"/>
          </p:cNvSpPr>
          <p:nvPr>
            <p:ph type="sldImg"/>
          </p:nvPr>
        </p:nvSpPr>
        <p:spPr>
          <a:ln/>
        </p:spPr>
      </p:sp>
      <p:sp>
        <p:nvSpPr>
          <p:cNvPr id="64516" name="Rectangle 1027">
            <a:extLst>
              <a:ext uri="{FF2B5EF4-FFF2-40B4-BE49-F238E27FC236}">
                <a16:creationId xmlns:a16="http://schemas.microsoft.com/office/drawing/2014/main" id="{BBD628DB-3D52-F548-BB7A-2EE4D3FCDB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797E8D1B-85D8-6949-A254-5AFD05911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AC9E2D1B-3F62-F545-BAEE-FB0AA3F05F89}" type="slidenum">
              <a:rPr lang="en-US" altLang="de-DE" sz="1200"/>
              <a:pPr/>
              <a:t>26</a:t>
            </a:fld>
            <a:endParaRPr lang="en-US" altLang="de-DE" sz="1200"/>
          </a:p>
        </p:txBody>
      </p:sp>
      <p:sp>
        <p:nvSpPr>
          <p:cNvPr id="66563" name="Rectangle 2">
            <a:extLst>
              <a:ext uri="{FF2B5EF4-FFF2-40B4-BE49-F238E27FC236}">
                <a16:creationId xmlns:a16="http://schemas.microsoft.com/office/drawing/2014/main" id="{568B79B8-4ADD-5444-A5BE-5DF52A8D641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36DBD32-3DF4-B84A-9B2F-6FDC27B79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5C5B5728-1817-F24E-9A43-2611C6933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C3CD388-2A08-A94B-A29A-109D16A36A3D}" type="slidenum">
              <a:rPr lang="en-US" altLang="de-DE" sz="1200"/>
              <a:pPr/>
              <a:t>27</a:t>
            </a:fld>
            <a:endParaRPr lang="en-US" altLang="de-DE" sz="1200"/>
          </a:p>
        </p:txBody>
      </p:sp>
      <p:sp>
        <p:nvSpPr>
          <p:cNvPr id="68611" name="Rectangle 1026">
            <a:extLst>
              <a:ext uri="{FF2B5EF4-FFF2-40B4-BE49-F238E27FC236}">
                <a16:creationId xmlns:a16="http://schemas.microsoft.com/office/drawing/2014/main" id="{90291D01-5B4B-A94C-98FC-0E7D995DFEE7}"/>
              </a:ext>
            </a:extLst>
          </p:cNvPr>
          <p:cNvSpPr>
            <a:spLocks noGrp="1" noRot="1" noChangeAspect="1" noChangeArrowheads="1" noTextEdit="1"/>
          </p:cNvSpPr>
          <p:nvPr>
            <p:ph type="sldImg"/>
          </p:nvPr>
        </p:nvSpPr>
        <p:spPr>
          <a:ln/>
        </p:spPr>
      </p:sp>
      <p:sp>
        <p:nvSpPr>
          <p:cNvPr id="68612" name="Rectangle 1027">
            <a:extLst>
              <a:ext uri="{FF2B5EF4-FFF2-40B4-BE49-F238E27FC236}">
                <a16:creationId xmlns:a16="http://schemas.microsoft.com/office/drawing/2014/main" id="{931C13AA-956A-3842-94DC-903500EA2A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13BC507-92CC-EE47-847C-3B2C0BADD0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4AF2840-37D1-0647-83A1-EF9694A742A1}" type="slidenum">
              <a:rPr lang="en-US" altLang="de-DE" sz="1200"/>
              <a:pPr/>
              <a:t>28</a:t>
            </a:fld>
            <a:endParaRPr lang="en-US" altLang="de-DE" sz="1200"/>
          </a:p>
        </p:txBody>
      </p:sp>
      <p:sp>
        <p:nvSpPr>
          <p:cNvPr id="70659" name="Rectangle 2">
            <a:extLst>
              <a:ext uri="{FF2B5EF4-FFF2-40B4-BE49-F238E27FC236}">
                <a16:creationId xmlns:a16="http://schemas.microsoft.com/office/drawing/2014/main" id="{79B3A3ED-60A1-734D-986A-2B6288E51FA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F6DA660-1949-6D4C-A9B6-98F333BABE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25169CDC-907D-4844-8254-06A4768F24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713656A-57E0-504B-872C-42040F6A0F03}" type="slidenum">
              <a:rPr lang="en-US" altLang="de-DE" sz="1200"/>
              <a:pPr/>
              <a:t>29</a:t>
            </a:fld>
            <a:endParaRPr lang="en-US" altLang="de-DE" sz="1200"/>
          </a:p>
        </p:txBody>
      </p:sp>
      <p:sp>
        <p:nvSpPr>
          <p:cNvPr id="72707" name="Rectangle 2">
            <a:extLst>
              <a:ext uri="{FF2B5EF4-FFF2-40B4-BE49-F238E27FC236}">
                <a16:creationId xmlns:a16="http://schemas.microsoft.com/office/drawing/2014/main" id="{36D86BD7-AC9C-3540-BD52-A32F9F3F0D16}"/>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69EDDE76-D722-8B4B-9960-A8E3306B89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DCF1BF8-AA30-6442-BBEA-8713667C9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551E197-44F5-C641-BB64-D9091537807D}" type="slidenum">
              <a:rPr lang="en-US" altLang="de-DE" sz="1200"/>
              <a:pPr/>
              <a:t>30</a:t>
            </a:fld>
            <a:endParaRPr lang="en-US" altLang="de-DE" sz="1200"/>
          </a:p>
        </p:txBody>
      </p:sp>
      <p:sp>
        <p:nvSpPr>
          <p:cNvPr id="74755" name="Rectangle 2">
            <a:extLst>
              <a:ext uri="{FF2B5EF4-FFF2-40B4-BE49-F238E27FC236}">
                <a16:creationId xmlns:a16="http://schemas.microsoft.com/office/drawing/2014/main" id="{69C97830-77B4-E541-8923-6BC779337AC4}"/>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25CC55E7-2E90-5947-A4A7-27B21132C4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3D809BB2-E2D9-C349-8998-EA9A5C9C2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D799EB3-36A2-CB45-9016-4DCC0250AEDC}" type="slidenum">
              <a:rPr lang="en-US" altLang="de-DE" sz="1200"/>
              <a:pPr/>
              <a:t>31</a:t>
            </a:fld>
            <a:endParaRPr lang="en-US" altLang="de-DE" sz="1200"/>
          </a:p>
        </p:txBody>
      </p:sp>
      <p:sp>
        <p:nvSpPr>
          <p:cNvPr id="76803" name="Rectangle 2">
            <a:extLst>
              <a:ext uri="{FF2B5EF4-FFF2-40B4-BE49-F238E27FC236}">
                <a16:creationId xmlns:a16="http://schemas.microsoft.com/office/drawing/2014/main" id="{B9F1ADC0-4232-3A42-A276-8296CDCA98A8}"/>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AA13332-0151-6F45-BAAF-ADC18983D9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0DF4F46-C5EC-0A4D-8570-16058672C1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5ECEF4F-F598-AD46-A4D4-D44F53395719}" type="slidenum">
              <a:rPr lang="en-US" altLang="de-DE" sz="1200"/>
              <a:pPr/>
              <a:t>32</a:t>
            </a:fld>
            <a:endParaRPr lang="en-US" altLang="de-DE" sz="1200"/>
          </a:p>
        </p:txBody>
      </p:sp>
      <p:sp>
        <p:nvSpPr>
          <p:cNvPr id="78851" name="Rectangle 2">
            <a:extLst>
              <a:ext uri="{FF2B5EF4-FFF2-40B4-BE49-F238E27FC236}">
                <a16:creationId xmlns:a16="http://schemas.microsoft.com/office/drawing/2014/main" id="{09BBB807-5A93-5B47-AF6C-24CB5253EB1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5A107446-7098-A64E-8093-4FA227E35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CE730D8C-AA26-E547-80B7-B309D32F8D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0D7287A-33A8-8C42-B8A3-2FDCEC0C57A2}" type="slidenum">
              <a:rPr lang="en-US" altLang="de-DE" sz="1200"/>
              <a:pPr/>
              <a:t>33</a:t>
            </a:fld>
            <a:endParaRPr lang="en-US" altLang="de-DE" sz="1200"/>
          </a:p>
        </p:txBody>
      </p:sp>
      <p:sp>
        <p:nvSpPr>
          <p:cNvPr id="80899" name="Rectangle 2">
            <a:extLst>
              <a:ext uri="{FF2B5EF4-FFF2-40B4-BE49-F238E27FC236}">
                <a16:creationId xmlns:a16="http://schemas.microsoft.com/office/drawing/2014/main" id="{638D5120-B1AD-5146-BA8B-15602CB8F8E5}"/>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4F2BD519-D348-F54E-B631-37E2D522D0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B84C5B1-4F70-C44E-90BF-EF614E9A1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93A6084-433F-9D41-BFDF-626E7F56B14B}" type="slidenum">
              <a:rPr lang="en-US" altLang="de-DE" sz="1200"/>
              <a:pPr/>
              <a:t>7</a:t>
            </a:fld>
            <a:endParaRPr lang="en-US" altLang="de-DE" sz="1200"/>
          </a:p>
        </p:txBody>
      </p:sp>
      <p:sp>
        <p:nvSpPr>
          <p:cNvPr id="27651" name="Rectangle 2">
            <a:extLst>
              <a:ext uri="{FF2B5EF4-FFF2-40B4-BE49-F238E27FC236}">
                <a16:creationId xmlns:a16="http://schemas.microsoft.com/office/drawing/2014/main" id="{AE584096-D060-7948-840C-DFE09BD76A3A}"/>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5077850-F742-624C-BC9D-6DAA1DD398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682D30C0-3EBF-CA43-BC53-51F78306FC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53208EA-07CE-894B-9415-1EE90906C98B}" type="slidenum">
              <a:rPr lang="en-US" altLang="de-DE" sz="1200"/>
              <a:pPr/>
              <a:t>34</a:t>
            </a:fld>
            <a:endParaRPr lang="en-US" altLang="de-DE" sz="1200"/>
          </a:p>
        </p:txBody>
      </p:sp>
      <p:sp>
        <p:nvSpPr>
          <p:cNvPr id="82947" name="Rectangle 1026">
            <a:extLst>
              <a:ext uri="{FF2B5EF4-FFF2-40B4-BE49-F238E27FC236}">
                <a16:creationId xmlns:a16="http://schemas.microsoft.com/office/drawing/2014/main" id="{06AF4876-F134-8E40-B508-99EC51271DFF}"/>
              </a:ext>
            </a:extLst>
          </p:cNvPr>
          <p:cNvSpPr>
            <a:spLocks noGrp="1" noRot="1" noChangeAspect="1" noChangeArrowheads="1" noTextEdit="1"/>
          </p:cNvSpPr>
          <p:nvPr>
            <p:ph type="sldImg"/>
          </p:nvPr>
        </p:nvSpPr>
        <p:spPr>
          <a:ln/>
        </p:spPr>
      </p:sp>
      <p:sp>
        <p:nvSpPr>
          <p:cNvPr id="82948" name="Rectangle 1027">
            <a:extLst>
              <a:ext uri="{FF2B5EF4-FFF2-40B4-BE49-F238E27FC236}">
                <a16:creationId xmlns:a16="http://schemas.microsoft.com/office/drawing/2014/main" id="{95CF7DB5-EE0E-764E-9A19-A2A8442C4F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CBBDD907-B47F-AC40-9361-3B62E86649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428144A-A726-AC44-9906-A58F52434C31}" type="slidenum">
              <a:rPr lang="en-US" altLang="de-DE" sz="1200"/>
              <a:pPr/>
              <a:t>35</a:t>
            </a:fld>
            <a:endParaRPr lang="en-US" altLang="de-DE" sz="1200"/>
          </a:p>
        </p:txBody>
      </p:sp>
      <p:sp>
        <p:nvSpPr>
          <p:cNvPr id="84995" name="Rectangle 1026">
            <a:extLst>
              <a:ext uri="{FF2B5EF4-FFF2-40B4-BE49-F238E27FC236}">
                <a16:creationId xmlns:a16="http://schemas.microsoft.com/office/drawing/2014/main" id="{CB88FC37-C9CD-3C42-A0EC-ADCC49C6B72D}"/>
              </a:ext>
            </a:extLst>
          </p:cNvPr>
          <p:cNvSpPr>
            <a:spLocks noGrp="1" noRot="1" noChangeAspect="1" noChangeArrowheads="1" noTextEdit="1"/>
          </p:cNvSpPr>
          <p:nvPr>
            <p:ph type="sldImg"/>
          </p:nvPr>
        </p:nvSpPr>
        <p:spPr>
          <a:ln/>
        </p:spPr>
      </p:sp>
      <p:sp>
        <p:nvSpPr>
          <p:cNvPr id="84996" name="Rectangle 1027">
            <a:extLst>
              <a:ext uri="{FF2B5EF4-FFF2-40B4-BE49-F238E27FC236}">
                <a16:creationId xmlns:a16="http://schemas.microsoft.com/office/drawing/2014/main" id="{458B6787-2FF8-F546-89FD-D6F0274D73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36A76B62-54A6-B941-9682-4ED03E771B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90A319E-2F1B-0D45-A128-16F0AC6B9407}" type="slidenum">
              <a:rPr lang="en-US" altLang="de-DE" sz="1200"/>
              <a:pPr/>
              <a:t>37</a:t>
            </a:fld>
            <a:endParaRPr lang="en-US" altLang="de-DE" sz="1200"/>
          </a:p>
        </p:txBody>
      </p:sp>
      <p:sp>
        <p:nvSpPr>
          <p:cNvPr id="88067" name="Rectangle 2">
            <a:extLst>
              <a:ext uri="{FF2B5EF4-FFF2-40B4-BE49-F238E27FC236}">
                <a16:creationId xmlns:a16="http://schemas.microsoft.com/office/drawing/2014/main" id="{A3D43F38-C1D0-F54E-9403-666DBA0390BC}"/>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D3FACFE-1EA7-5148-BB82-0DC2F05E24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E3F5F2FF-05C5-354D-BAF8-B8A5EA1326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9C593C3-6CDF-C94A-9A94-9BC7FF09A358}" type="slidenum">
              <a:rPr lang="en-US" altLang="de-DE" sz="1200"/>
              <a:pPr/>
              <a:t>38</a:t>
            </a:fld>
            <a:endParaRPr lang="en-US" altLang="de-DE" sz="1200"/>
          </a:p>
        </p:txBody>
      </p:sp>
      <p:sp>
        <p:nvSpPr>
          <p:cNvPr id="90115" name="Rectangle 1026">
            <a:extLst>
              <a:ext uri="{FF2B5EF4-FFF2-40B4-BE49-F238E27FC236}">
                <a16:creationId xmlns:a16="http://schemas.microsoft.com/office/drawing/2014/main" id="{12D4C2C9-B1FF-0F43-81F0-5055C2497B98}"/>
              </a:ext>
            </a:extLst>
          </p:cNvPr>
          <p:cNvSpPr>
            <a:spLocks noGrp="1" noRot="1" noChangeAspect="1" noChangeArrowheads="1" noTextEdit="1"/>
          </p:cNvSpPr>
          <p:nvPr>
            <p:ph type="sldImg"/>
          </p:nvPr>
        </p:nvSpPr>
        <p:spPr>
          <a:ln/>
        </p:spPr>
      </p:sp>
      <p:sp>
        <p:nvSpPr>
          <p:cNvPr id="90116" name="Rectangle 1027">
            <a:extLst>
              <a:ext uri="{FF2B5EF4-FFF2-40B4-BE49-F238E27FC236}">
                <a16:creationId xmlns:a16="http://schemas.microsoft.com/office/drawing/2014/main" id="{F938FAAE-20F2-5840-9B0D-780139F1A2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9A66730-749B-7C4A-A116-B06EA59EFD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35FE8FA0-6C3F-0E4E-A7F5-974124B33557}" type="slidenum">
              <a:rPr lang="en-US" altLang="de-DE" sz="1200"/>
              <a:pPr/>
              <a:t>39</a:t>
            </a:fld>
            <a:endParaRPr lang="en-US" altLang="de-DE" sz="1200"/>
          </a:p>
        </p:txBody>
      </p:sp>
      <p:sp>
        <p:nvSpPr>
          <p:cNvPr id="92163" name="Rectangle 2">
            <a:extLst>
              <a:ext uri="{FF2B5EF4-FFF2-40B4-BE49-F238E27FC236}">
                <a16:creationId xmlns:a16="http://schemas.microsoft.com/office/drawing/2014/main" id="{64AEE76F-89AC-1B46-82FF-1649F0D33910}"/>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00A3CA7E-F292-3542-9799-52B1ACACFF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CF1592AB-806A-4F47-88A9-D39B8CFC72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1CDEB16-E9A2-C344-BFB3-90DCCF82DBCB}" type="slidenum">
              <a:rPr lang="en-US" altLang="de-DE" sz="1200"/>
              <a:pPr/>
              <a:t>40</a:t>
            </a:fld>
            <a:endParaRPr lang="en-US" altLang="de-DE" sz="1200"/>
          </a:p>
        </p:txBody>
      </p:sp>
      <p:sp>
        <p:nvSpPr>
          <p:cNvPr id="94211" name="Rectangle 2">
            <a:extLst>
              <a:ext uri="{FF2B5EF4-FFF2-40B4-BE49-F238E27FC236}">
                <a16:creationId xmlns:a16="http://schemas.microsoft.com/office/drawing/2014/main" id="{17BADC70-0DAB-3A44-825D-7C61C89AB33A}"/>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29587DA2-61F2-DC49-8597-ACA5BC65BD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97DC3C16-A446-F04B-BC23-F72CA17FC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B03EAE4-D278-8E4D-ABFA-30525F0BF896}" type="slidenum">
              <a:rPr lang="en-US" altLang="de-DE" sz="1200"/>
              <a:pPr/>
              <a:t>41</a:t>
            </a:fld>
            <a:endParaRPr lang="en-US" altLang="de-DE" sz="1200"/>
          </a:p>
        </p:txBody>
      </p:sp>
      <p:sp>
        <p:nvSpPr>
          <p:cNvPr id="96259" name="Rectangle 1026">
            <a:extLst>
              <a:ext uri="{FF2B5EF4-FFF2-40B4-BE49-F238E27FC236}">
                <a16:creationId xmlns:a16="http://schemas.microsoft.com/office/drawing/2014/main" id="{0B58F5F9-B4B5-C148-8DAE-F3C681DC48B7}"/>
              </a:ext>
            </a:extLst>
          </p:cNvPr>
          <p:cNvSpPr>
            <a:spLocks noGrp="1" noRot="1" noChangeAspect="1" noChangeArrowheads="1" noTextEdit="1"/>
          </p:cNvSpPr>
          <p:nvPr>
            <p:ph type="sldImg"/>
          </p:nvPr>
        </p:nvSpPr>
        <p:spPr>
          <a:ln/>
        </p:spPr>
      </p:sp>
      <p:sp>
        <p:nvSpPr>
          <p:cNvPr id="96260" name="Rectangle 1027">
            <a:extLst>
              <a:ext uri="{FF2B5EF4-FFF2-40B4-BE49-F238E27FC236}">
                <a16:creationId xmlns:a16="http://schemas.microsoft.com/office/drawing/2014/main" id="{593773F5-E62B-A241-B380-F3CB23231C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6D654817-A49C-C542-8043-BCE49BA73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35CC6E1D-9268-C94A-89ED-F1BAF0319513}" type="slidenum">
              <a:rPr lang="en-US" altLang="de-DE" sz="1200"/>
              <a:pPr/>
              <a:t>42</a:t>
            </a:fld>
            <a:endParaRPr lang="en-US" altLang="de-DE" sz="1200"/>
          </a:p>
        </p:txBody>
      </p:sp>
      <p:sp>
        <p:nvSpPr>
          <p:cNvPr id="98307" name="Rectangle 1026">
            <a:extLst>
              <a:ext uri="{FF2B5EF4-FFF2-40B4-BE49-F238E27FC236}">
                <a16:creationId xmlns:a16="http://schemas.microsoft.com/office/drawing/2014/main" id="{52E3769B-94E6-8940-81E5-D50338C10271}"/>
              </a:ext>
            </a:extLst>
          </p:cNvPr>
          <p:cNvSpPr>
            <a:spLocks noGrp="1" noRot="1" noChangeAspect="1" noChangeArrowheads="1" noTextEdit="1"/>
          </p:cNvSpPr>
          <p:nvPr>
            <p:ph type="sldImg"/>
          </p:nvPr>
        </p:nvSpPr>
        <p:spPr>
          <a:ln/>
        </p:spPr>
      </p:sp>
      <p:sp>
        <p:nvSpPr>
          <p:cNvPr id="98308" name="Rectangle 1027">
            <a:extLst>
              <a:ext uri="{FF2B5EF4-FFF2-40B4-BE49-F238E27FC236}">
                <a16:creationId xmlns:a16="http://schemas.microsoft.com/office/drawing/2014/main" id="{1CA69E7C-80D8-5F43-9FDF-C971349A57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E3175AFA-97AA-694A-AC58-E4BABD8DA9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E5D3AFE-88F1-F845-923B-746A38E5DE35}" type="slidenum">
              <a:rPr lang="en-US" altLang="de-DE" sz="1200"/>
              <a:pPr/>
              <a:t>43</a:t>
            </a:fld>
            <a:endParaRPr lang="en-US" altLang="de-DE" sz="1200"/>
          </a:p>
        </p:txBody>
      </p:sp>
      <p:sp>
        <p:nvSpPr>
          <p:cNvPr id="100355" name="Rectangle 2">
            <a:extLst>
              <a:ext uri="{FF2B5EF4-FFF2-40B4-BE49-F238E27FC236}">
                <a16:creationId xmlns:a16="http://schemas.microsoft.com/office/drawing/2014/main" id="{48B5EAA9-B69E-ED42-84E7-75C73EF9FDBC}"/>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3D23782A-9773-E440-A3EA-6F6AC0DB4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9D40A36F-4BFD-3249-A835-BE1994B3B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20E7D18-6BB0-A94D-BEEA-325960589EDD}" type="slidenum">
              <a:rPr lang="en-US" altLang="de-DE" sz="1200"/>
              <a:pPr/>
              <a:t>44</a:t>
            </a:fld>
            <a:endParaRPr lang="en-US" altLang="de-DE" sz="1200"/>
          </a:p>
        </p:txBody>
      </p:sp>
      <p:sp>
        <p:nvSpPr>
          <p:cNvPr id="102403" name="Rectangle 2">
            <a:extLst>
              <a:ext uri="{FF2B5EF4-FFF2-40B4-BE49-F238E27FC236}">
                <a16:creationId xmlns:a16="http://schemas.microsoft.com/office/drawing/2014/main" id="{CE288AD5-AE5A-6048-9AA7-7FD798E9BA8A}"/>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BF6E3032-6441-F149-A923-F5F2D0EF1B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7F9EB4D-5F6E-2247-B84F-709A8EDC87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8CC14B90-785C-9A45-9823-9E43B278D2AA}" type="slidenum">
              <a:rPr lang="en-US" altLang="de-DE" sz="1200"/>
              <a:pPr/>
              <a:t>8</a:t>
            </a:fld>
            <a:endParaRPr lang="en-US" altLang="de-DE" sz="1200"/>
          </a:p>
        </p:txBody>
      </p:sp>
      <p:sp>
        <p:nvSpPr>
          <p:cNvPr id="29699" name="Rectangle 2">
            <a:extLst>
              <a:ext uri="{FF2B5EF4-FFF2-40B4-BE49-F238E27FC236}">
                <a16:creationId xmlns:a16="http://schemas.microsoft.com/office/drawing/2014/main" id="{2ACECD06-200B-944C-B3E2-715B29CBDC36}"/>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B161C515-8DD8-0C4E-AFF8-B3033D466D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308C7F27-0CE3-3D42-B341-5A0C26979B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A327D660-C404-6D41-90E3-AAB264FBB476}" type="slidenum">
              <a:rPr lang="en-US" altLang="de-DE" sz="1200"/>
              <a:pPr/>
              <a:t>45</a:t>
            </a:fld>
            <a:endParaRPr lang="en-US" altLang="de-DE" sz="1200"/>
          </a:p>
        </p:txBody>
      </p:sp>
      <p:sp>
        <p:nvSpPr>
          <p:cNvPr id="104451" name="Rectangle 2">
            <a:extLst>
              <a:ext uri="{FF2B5EF4-FFF2-40B4-BE49-F238E27FC236}">
                <a16:creationId xmlns:a16="http://schemas.microsoft.com/office/drawing/2014/main" id="{6AF1EB57-3302-E840-BE89-6CB13D317211}"/>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2FEB6105-63E2-2F40-9127-C688CF7A52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9F0D016-D0A4-F34A-91C6-39529482DE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1946E3-F707-4743-A1B8-2A1E7DF7E17E}" type="slidenum">
              <a:rPr lang="en-US" altLang="de-DE" sz="1200"/>
              <a:pPr/>
              <a:t>46</a:t>
            </a:fld>
            <a:endParaRPr lang="en-US" altLang="de-DE" sz="1200"/>
          </a:p>
        </p:txBody>
      </p:sp>
      <p:sp>
        <p:nvSpPr>
          <p:cNvPr id="106499" name="Rectangle 2">
            <a:extLst>
              <a:ext uri="{FF2B5EF4-FFF2-40B4-BE49-F238E27FC236}">
                <a16:creationId xmlns:a16="http://schemas.microsoft.com/office/drawing/2014/main" id="{258F8920-7B3F-3144-AAEF-CAB68C6C23CA}"/>
              </a:ext>
            </a:extLst>
          </p:cNvPr>
          <p:cNvSpPr>
            <a:spLocks noGrp="1" noRot="1" noChangeAspect="1" noChangeArrowheads="1" noTextEdit="1"/>
          </p:cNvSpPr>
          <p:nvPr>
            <p:ph type="sldImg"/>
          </p:nvPr>
        </p:nvSpPr>
        <p:spPr>
          <a:solidFill>
            <a:srgbClr val="FFFFFF"/>
          </a:solidFill>
          <a:ln/>
        </p:spPr>
      </p:sp>
      <p:sp>
        <p:nvSpPr>
          <p:cNvPr id="106500" name="Rectangle 3">
            <a:extLst>
              <a:ext uri="{FF2B5EF4-FFF2-40B4-BE49-F238E27FC236}">
                <a16:creationId xmlns:a16="http://schemas.microsoft.com/office/drawing/2014/main" id="{97F1B6E6-4ECD-D44F-8121-CA9FFFDB8D7A}"/>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lIns="84408" tIns="42204" rIns="84408" bIns="42204"/>
          <a:lstStyle/>
          <a:p>
            <a:pPr eaLnBrk="1" hangingPunct="1"/>
            <a:endParaRPr lang="en-GB"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3B7DB2E4-7E28-9B41-9EE1-7E497C029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A2EA2DB-2A1A-4345-B7A4-8CABE2AD6963}" type="slidenum">
              <a:rPr lang="en-US" altLang="de-DE" sz="1200"/>
              <a:pPr/>
              <a:t>47</a:t>
            </a:fld>
            <a:endParaRPr lang="en-US" altLang="de-DE" sz="1200"/>
          </a:p>
        </p:txBody>
      </p:sp>
      <p:sp>
        <p:nvSpPr>
          <p:cNvPr id="108547" name="Rectangle 2">
            <a:extLst>
              <a:ext uri="{FF2B5EF4-FFF2-40B4-BE49-F238E27FC236}">
                <a16:creationId xmlns:a16="http://schemas.microsoft.com/office/drawing/2014/main" id="{0AD939D0-407D-C94C-B2CB-E5E2CA449045}"/>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A6EF0298-177B-FF44-BFBC-7889F2F65B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21576E4-1A7D-5C44-8860-84514C26A8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10377F0-8EA4-A946-A1C6-DD5F085F7A78}" type="slidenum">
              <a:rPr lang="en-US" altLang="de-DE" sz="1200"/>
              <a:pPr/>
              <a:t>9</a:t>
            </a:fld>
            <a:endParaRPr lang="en-US" altLang="de-DE" sz="1200"/>
          </a:p>
        </p:txBody>
      </p:sp>
      <p:sp>
        <p:nvSpPr>
          <p:cNvPr id="31747" name="Rectangle 1026">
            <a:extLst>
              <a:ext uri="{FF2B5EF4-FFF2-40B4-BE49-F238E27FC236}">
                <a16:creationId xmlns:a16="http://schemas.microsoft.com/office/drawing/2014/main" id="{A00313B7-9D5B-2240-BEB0-9DF5B32CC695}"/>
              </a:ext>
            </a:extLst>
          </p:cNvPr>
          <p:cNvSpPr>
            <a:spLocks noGrp="1" noRot="1" noChangeAspect="1" noChangeArrowheads="1" noTextEdit="1"/>
          </p:cNvSpPr>
          <p:nvPr>
            <p:ph type="sldImg"/>
          </p:nvPr>
        </p:nvSpPr>
        <p:spPr>
          <a:ln/>
        </p:spPr>
      </p:sp>
      <p:sp>
        <p:nvSpPr>
          <p:cNvPr id="31748" name="Rectangle 1027">
            <a:extLst>
              <a:ext uri="{FF2B5EF4-FFF2-40B4-BE49-F238E27FC236}">
                <a16:creationId xmlns:a16="http://schemas.microsoft.com/office/drawing/2014/main" id="{45CE6863-617B-E748-AA3B-11373E367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8310812-2827-4748-A139-87BB4D1F4F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9026F31-E91E-7441-8623-EEE503341DE2}" type="slidenum">
              <a:rPr lang="en-US" altLang="de-DE" sz="1200"/>
              <a:pPr/>
              <a:t>10</a:t>
            </a:fld>
            <a:endParaRPr lang="en-US" altLang="de-DE" sz="1200"/>
          </a:p>
        </p:txBody>
      </p:sp>
      <p:sp>
        <p:nvSpPr>
          <p:cNvPr id="33795" name="Rectangle 1026">
            <a:extLst>
              <a:ext uri="{FF2B5EF4-FFF2-40B4-BE49-F238E27FC236}">
                <a16:creationId xmlns:a16="http://schemas.microsoft.com/office/drawing/2014/main" id="{B38E8EA7-8684-BE4C-A9A8-FAEEBF628FAF}"/>
              </a:ext>
            </a:extLst>
          </p:cNvPr>
          <p:cNvSpPr>
            <a:spLocks noGrp="1" noRot="1" noChangeAspect="1" noChangeArrowheads="1" noTextEdit="1"/>
          </p:cNvSpPr>
          <p:nvPr>
            <p:ph type="sldImg"/>
          </p:nvPr>
        </p:nvSpPr>
        <p:spPr>
          <a:ln/>
        </p:spPr>
      </p:sp>
      <p:sp>
        <p:nvSpPr>
          <p:cNvPr id="33796" name="Rectangle 1027">
            <a:extLst>
              <a:ext uri="{FF2B5EF4-FFF2-40B4-BE49-F238E27FC236}">
                <a16:creationId xmlns:a16="http://schemas.microsoft.com/office/drawing/2014/main" id="{CBDBAA59-6ABE-E942-ADD7-3EB2D6EC3D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E5B6E1F-7D4D-D04A-954E-7A3A6749B4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544C4AE-888C-CA40-8C24-1A8DDBFB90CB}" type="slidenum">
              <a:rPr lang="en-US" altLang="de-DE" sz="1200"/>
              <a:pPr/>
              <a:t>11</a:t>
            </a:fld>
            <a:endParaRPr lang="en-US" altLang="de-DE" sz="1200"/>
          </a:p>
        </p:txBody>
      </p:sp>
      <p:sp>
        <p:nvSpPr>
          <p:cNvPr id="35843" name="Rectangle 2">
            <a:extLst>
              <a:ext uri="{FF2B5EF4-FFF2-40B4-BE49-F238E27FC236}">
                <a16:creationId xmlns:a16="http://schemas.microsoft.com/office/drawing/2014/main" id="{C7F3237C-45F7-A24D-AE9C-EC2745D118E0}"/>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F37EF42-1678-6848-AE63-60B3CED936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B86C841-8FE5-4F4B-9FD3-978CD5F72D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E7D1692-4378-364B-902C-23A9ADAF6117}" type="slidenum">
              <a:rPr lang="en-US" altLang="de-DE" sz="1200"/>
              <a:pPr/>
              <a:t>12</a:t>
            </a:fld>
            <a:endParaRPr lang="en-US" altLang="de-DE" sz="1200"/>
          </a:p>
        </p:txBody>
      </p:sp>
      <p:sp>
        <p:nvSpPr>
          <p:cNvPr id="37891" name="Rectangle 2">
            <a:extLst>
              <a:ext uri="{FF2B5EF4-FFF2-40B4-BE49-F238E27FC236}">
                <a16:creationId xmlns:a16="http://schemas.microsoft.com/office/drawing/2014/main" id="{EAD6E81B-9075-9842-9F18-B5E17F67F240}"/>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6549F881-DB30-A64B-BCAC-E985A948C4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CD80289-2538-7244-BD03-D64959D94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44BFFF69-9D73-F94B-BA8E-64DA47B4F6CD}" type="slidenum">
              <a:rPr lang="en-US" altLang="de-DE" sz="1200"/>
              <a:pPr/>
              <a:t>13</a:t>
            </a:fld>
            <a:endParaRPr lang="en-US" altLang="de-DE" sz="1200"/>
          </a:p>
        </p:txBody>
      </p:sp>
      <p:sp>
        <p:nvSpPr>
          <p:cNvPr id="39939" name="Rectangle 2">
            <a:extLst>
              <a:ext uri="{FF2B5EF4-FFF2-40B4-BE49-F238E27FC236}">
                <a16:creationId xmlns:a16="http://schemas.microsoft.com/office/drawing/2014/main" id="{20BE31D5-7D66-3E4D-9449-0F9DD81C89D8}"/>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A9D6EF85-9EC4-754B-A33D-D5695DF411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ヒラギノ角ゴ Pro W3" panose="020B0300000000000000"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AT"/>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AT"/>
              <a:t>Click to edit Master subtitle style</a:t>
            </a:r>
            <a:endParaRPr lang="de-DE"/>
          </a:p>
        </p:txBody>
      </p:sp>
      <p:sp>
        <p:nvSpPr>
          <p:cNvPr id="4" name="Rectangle 4">
            <a:extLst>
              <a:ext uri="{FF2B5EF4-FFF2-40B4-BE49-F238E27FC236}">
                <a16:creationId xmlns:a16="http://schemas.microsoft.com/office/drawing/2014/main" id="{CDA8F330-3451-BF4C-A18D-20AD7EBDD4B6}"/>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5" name="Rectangle 5">
            <a:extLst>
              <a:ext uri="{FF2B5EF4-FFF2-40B4-BE49-F238E27FC236}">
                <a16:creationId xmlns:a16="http://schemas.microsoft.com/office/drawing/2014/main" id="{7B04569E-5E50-9140-9E46-DADE8904E173}"/>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FD3510CA-7209-B141-825A-296742CDCCC5}"/>
              </a:ext>
            </a:extLst>
          </p:cNvPr>
          <p:cNvSpPr>
            <a:spLocks noGrp="1" noChangeArrowheads="1"/>
          </p:cNvSpPr>
          <p:nvPr>
            <p:ph type="sldNum" sz="quarter" idx="12"/>
          </p:nvPr>
        </p:nvSpPr>
        <p:spPr>
          <a:ln/>
        </p:spPr>
        <p:txBody>
          <a:bodyPr/>
          <a:lstStyle>
            <a:lvl1pPr>
              <a:defRPr/>
            </a:lvl1pPr>
          </a:lstStyle>
          <a:p>
            <a:fld id="{E6C41DE5-1F4C-624C-A8B2-EF152EAA81A2}" type="slidenum">
              <a:rPr lang="en-US" altLang="de-DE"/>
              <a:pPr/>
              <a:t>‹Nr.›</a:t>
            </a:fld>
            <a:r>
              <a:rPr lang="en-US" altLang="de-DE"/>
              <a:t>/60</a:t>
            </a:r>
          </a:p>
        </p:txBody>
      </p:sp>
    </p:spTree>
    <p:extLst>
      <p:ext uri="{BB962C8B-B14F-4D97-AF65-F5344CB8AC3E}">
        <p14:creationId xmlns:p14="http://schemas.microsoft.com/office/powerpoint/2010/main" val="4992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Rectangle 4">
            <a:extLst>
              <a:ext uri="{FF2B5EF4-FFF2-40B4-BE49-F238E27FC236}">
                <a16:creationId xmlns:a16="http://schemas.microsoft.com/office/drawing/2014/main" id="{EAA31766-F918-0642-A706-9BE59DA09402}"/>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5" name="Rectangle 5">
            <a:extLst>
              <a:ext uri="{FF2B5EF4-FFF2-40B4-BE49-F238E27FC236}">
                <a16:creationId xmlns:a16="http://schemas.microsoft.com/office/drawing/2014/main" id="{C569BD70-C52A-574A-A761-B211CD09C301}"/>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BD0BE7E9-C276-8047-BA96-87F717F80273}"/>
              </a:ext>
            </a:extLst>
          </p:cNvPr>
          <p:cNvSpPr>
            <a:spLocks noGrp="1" noChangeArrowheads="1"/>
          </p:cNvSpPr>
          <p:nvPr>
            <p:ph type="sldNum" sz="quarter" idx="12"/>
          </p:nvPr>
        </p:nvSpPr>
        <p:spPr>
          <a:ln/>
        </p:spPr>
        <p:txBody>
          <a:bodyPr/>
          <a:lstStyle>
            <a:lvl1pPr>
              <a:defRPr/>
            </a:lvl1pPr>
          </a:lstStyle>
          <a:p>
            <a:fld id="{0A625F9A-17EC-8E47-AE6D-7FF59C6FCC20}" type="slidenum">
              <a:rPr lang="en-US" altLang="de-DE"/>
              <a:pPr/>
              <a:t>‹Nr.›</a:t>
            </a:fld>
            <a:r>
              <a:rPr lang="en-US" altLang="de-DE"/>
              <a:t>/60</a:t>
            </a:r>
          </a:p>
        </p:txBody>
      </p:sp>
    </p:spTree>
    <p:extLst>
      <p:ext uri="{BB962C8B-B14F-4D97-AF65-F5344CB8AC3E}">
        <p14:creationId xmlns:p14="http://schemas.microsoft.com/office/powerpoint/2010/main" val="271941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e-AT"/>
              <a:t>Click to edit Master title style</a:t>
            </a:r>
            <a:endParaRPr lang="de-DE"/>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Rectangle 4">
            <a:extLst>
              <a:ext uri="{FF2B5EF4-FFF2-40B4-BE49-F238E27FC236}">
                <a16:creationId xmlns:a16="http://schemas.microsoft.com/office/drawing/2014/main" id="{FB60B7E6-D8AF-D741-9938-4E831A1C9524}"/>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5" name="Rectangle 5">
            <a:extLst>
              <a:ext uri="{FF2B5EF4-FFF2-40B4-BE49-F238E27FC236}">
                <a16:creationId xmlns:a16="http://schemas.microsoft.com/office/drawing/2014/main" id="{24E32BC5-9F25-464F-9FEA-76841FC36572}"/>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0D3F9C69-AF5C-7941-8D6C-B06B46894DF1}"/>
              </a:ext>
            </a:extLst>
          </p:cNvPr>
          <p:cNvSpPr>
            <a:spLocks noGrp="1" noChangeArrowheads="1"/>
          </p:cNvSpPr>
          <p:nvPr>
            <p:ph type="sldNum" sz="quarter" idx="12"/>
          </p:nvPr>
        </p:nvSpPr>
        <p:spPr>
          <a:ln/>
        </p:spPr>
        <p:txBody>
          <a:bodyPr/>
          <a:lstStyle>
            <a:lvl1pPr>
              <a:defRPr/>
            </a:lvl1pPr>
          </a:lstStyle>
          <a:p>
            <a:fld id="{7E7A24B9-924F-F34B-B96C-435FE66F4236}" type="slidenum">
              <a:rPr lang="en-US" altLang="de-DE"/>
              <a:pPr/>
              <a:t>‹Nr.›</a:t>
            </a:fld>
            <a:r>
              <a:rPr lang="en-US" altLang="de-DE"/>
              <a:t>/60</a:t>
            </a:r>
          </a:p>
        </p:txBody>
      </p:sp>
    </p:spTree>
    <p:extLst>
      <p:ext uri="{BB962C8B-B14F-4D97-AF65-F5344CB8AC3E}">
        <p14:creationId xmlns:p14="http://schemas.microsoft.com/office/powerpoint/2010/main" val="1836072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de-AT"/>
              <a:t>Click to edit Master title style</a:t>
            </a:r>
            <a:endParaRPr lang="de-DE"/>
          </a:p>
        </p:txBody>
      </p:sp>
      <p:sp>
        <p:nvSpPr>
          <p:cNvPr id="3" name="Content Placeholder 2"/>
          <p:cNvSpPr>
            <a:spLocks noGrp="1"/>
          </p:cNvSpPr>
          <p:nvPr>
            <p:ph sz="half" idx="1"/>
          </p:nvPr>
        </p:nvSpPr>
        <p:spPr>
          <a:xfrm>
            <a:off x="685800" y="1981200"/>
            <a:ext cx="3810000" cy="41148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Text Placeholder 3"/>
          <p:cNvSpPr>
            <a:spLocks noGrp="1"/>
          </p:cNvSpPr>
          <p:nvPr>
            <p:ph type="body" sz="half" idx="2"/>
          </p:nvPr>
        </p:nvSpPr>
        <p:spPr>
          <a:xfrm>
            <a:off x="4648200" y="1981200"/>
            <a:ext cx="3810000" cy="41148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5" name="Rectangle 4">
            <a:extLst>
              <a:ext uri="{FF2B5EF4-FFF2-40B4-BE49-F238E27FC236}">
                <a16:creationId xmlns:a16="http://schemas.microsoft.com/office/drawing/2014/main" id="{169D3D4A-B625-8C41-BC61-8685E164C40B}"/>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6" name="Rectangle 5">
            <a:extLst>
              <a:ext uri="{FF2B5EF4-FFF2-40B4-BE49-F238E27FC236}">
                <a16:creationId xmlns:a16="http://schemas.microsoft.com/office/drawing/2014/main" id="{5407538F-9916-0347-9E70-968D33D7B271}"/>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4DB6E740-C23B-694E-803F-64A9657E49CC}"/>
              </a:ext>
            </a:extLst>
          </p:cNvPr>
          <p:cNvSpPr>
            <a:spLocks noGrp="1" noChangeArrowheads="1"/>
          </p:cNvSpPr>
          <p:nvPr>
            <p:ph type="sldNum" sz="quarter" idx="12"/>
          </p:nvPr>
        </p:nvSpPr>
        <p:spPr>
          <a:ln/>
        </p:spPr>
        <p:txBody>
          <a:bodyPr/>
          <a:lstStyle>
            <a:lvl1pPr>
              <a:defRPr/>
            </a:lvl1pPr>
          </a:lstStyle>
          <a:p>
            <a:fld id="{A78A746D-77E6-8D4D-805F-956434E38856}" type="slidenum">
              <a:rPr lang="en-US" altLang="de-DE"/>
              <a:pPr/>
              <a:t>‹Nr.›</a:t>
            </a:fld>
            <a:r>
              <a:rPr lang="en-US" altLang="de-DE"/>
              <a:t>/60</a:t>
            </a:r>
          </a:p>
        </p:txBody>
      </p:sp>
    </p:spTree>
    <p:extLst>
      <p:ext uri="{BB962C8B-B14F-4D97-AF65-F5344CB8AC3E}">
        <p14:creationId xmlns:p14="http://schemas.microsoft.com/office/powerpoint/2010/main" val="264935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de-AT"/>
              <a:t>Click to edit Master title style</a:t>
            </a:r>
            <a:endParaRPr lang="de-DE"/>
          </a:p>
        </p:txBody>
      </p:sp>
      <p:sp>
        <p:nvSpPr>
          <p:cNvPr id="3" name="Text Placeholder 2"/>
          <p:cNvSpPr>
            <a:spLocks noGrp="1"/>
          </p:cNvSpPr>
          <p:nvPr>
            <p:ph type="body" sz="half" idx="1"/>
          </p:nvPr>
        </p:nvSpPr>
        <p:spPr>
          <a:xfrm>
            <a:off x="685800" y="1981200"/>
            <a:ext cx="3810000" cy="41148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Content Placeholder 3"/>
          <p:cNvSpPr>
            <a:spLocks noGrp="1"/>
          </p:cNvSpPr>
          <p:nvPr>
            <p:ph sz="half" idx="2"/>
          </p:nvPr>
        </p:nvSpPr>
        <p:spPr>
          <a:xfrm>
            <a:off x="4648200" y="1981200"/>
            <a:ext cx="3810000" cy="41148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5" name="Rectangle 4">
            <a:extLst>
              <a:ext uri="{FF2B5EF4-FFF2-40B4-BE49-F238E27FC236}">
                <a16:creationId xmlns:a16="http://schemas.microsoft.com/office/drawing/2014/main" id="{CF8BC0AD-E50D-1F4F-8470-201E8A1EFB06}"/>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6" name="Rectangle 5">
            <a:extLst>
              <a:ext uri="{FF2B5EF4-FFF2-40B4-BE49-F238E27FC236}">
                <a16:creationId xmlns:a16="http://schemas.microsoft.com/office/drawing/2014/main" id="{24BFD580-6771-8044-B137-C367BAE34F11}"/>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3430C783-0CC5-0C42-84DC-54FF1E42E70D}"/>
              </a:ext>
            </a:extLst>
          </p:cNvPr>
          <p:cNvSpPr>
            <a:spLocks noGrp="1" noChangeArrowheads="1"/>
          </p:cNvSpPr>
          <p:nvPr>
            <p:ph type="sldNum" sz="quarter" idx="12"/>
          </p:nvPr>
        </p:nvSpPr>
        <p:spPr>
          <a:ln/>
        </p:spPr>
        <p:txBody>
          <a:bodyPr/>
          <a:lstStyle>
            <a:lvl1pPr>
              <a:defRPr/>
            </a:lvl1pPr>
          </a:lstStyle>
          <a:p>
            <a:fld id="{E9ADD148-B63A-3D4A-8096-FDC112116B7F}" type="slidenum">
              <a:rPr lang="en-US" altLang="de-DE"/>
              <a:pPr/>
              <a:t>‹Nr.›</a:t>
            </a:fld>
            <a:r>
              <a:rPr lang="en-US" altLang="de-DE"/>
              <a:t>/60</a:t>
            </a:r>
          </a:p>
        </p:txBody>
      </p:sp>
    </p:spTree>
    <p:extLst>
      <p:ext uri="{BB962C8B-B14F-4D97-AF65-F5344CB8AC3E}">
        <p14:creationId xmlns:p14="http://schemas.microsoft.com/office/powerpoint/2010/main" val="1753868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de-AT"/>
              <a:t>Click to edit Master title style</a:t>
            </a:r>
            <a:endParaRPr lang="de-DE"/>
          </a:p>
        </p:txBody>
      </p:sp>
      <p:sp>
        <p:nvSpPr>
          <p:cNvPr id="3" name="Content Placeholder 2"/>
          <p:cNvSpPr>
            <a:spLocks noGrp="1"/>
          </p:cNvSpPr>
          <p:nvPr>
            <p:ph sz="quarter" idx="1"/>
          </p:nvPr>
        </p:nvSpPr>
        <p:spPr>
          <a:xfrm>
            <a:off x="685800" y="1981200"/>
            <a:ext cx="3810000" cy="19812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Content Placeholder 3"/>
          <p:cNvSpPr>
            <a:spLocks noGrp="1"/>
          </p:cNvSpPr>
          <p:nvPr>
            <p:ph sz="quarter" idx="2"/>
          </p:nvPr>
        </p:nvSpPr>
        <p:spPr>
          <a:xfrm>
            <a:off x="4648200" y="1981200"/>
            <a:ext cx="3810000" cy="19812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5" name="Text Placeholder 4"/>
          <p:cNvSpPr>
            <a:spLocks noGrp="1"/>
          </p:cNvSpPr>
          <p:nvPr>
            <p:ph type="body" sz="half" idx="3"/>
          </p:nvPr>
        </p:nvSpPr>
        <p:spPr>
          <a:xfrm>
            <a:off x="685800" y="4114800"/>
            <a:ext cx="7772400" cy="19812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6" name="Rectangle 4">
            <a:extLst>
              <a:ext uri="{FF2B5EF4-FFF2-40B4-BE49-F238E27FC236}">
                <a16:creationId xmlns:a16="http://schemas.microsoft.com/office/drawing/2014/main" id="{A351B465-611C-8447-9D1E-FFFC3CF7F203}"/>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7" name="Rectangle 5">
            <a:extLst>
              <a:ext uri="{FF2B5EF4-FFF2-40B4-BE49-F238E27FC236}">
                <a16:creationId xmlns:a16="http://schemas.microsoft.com/office/drawing/2014/main" id="{6CA330FC-7E8B-BE44-AD56-DB7EE4A53D6D}"/>
              </a:ext>
            </a:extLst>
          </p:cNvPr>
          <p:cNvSpPr>
            <a:spLocks noGrp="1" noChangeArrowheads="1"/>
          </p:cNvSpPr>
          <p:nvPr>
            <p:ph type="ftr" sz="quarter" idx="11"/>
          </p:nvPr>
        </p:nvSpPr>
        <p:spPr>
          <a:ln/>
        </p:spPr>
        <p:txBody>
          <a:bodyPr/>
          <a:lstStyle>
            <a:lvl1pPr>
              <a:defRPr/>
            </a:lvl1pPr>
          </a:lstStyle>
          <a:p>
            <a:pPr>
              <a:defRPr/>
            </a:pPr>
            <a:endParaRPr lang="de-DE"/>
          </a:p>
        </p:txBody>
      </p:sp>
      <p:sp>
        <p:nvSpPr>
          <p:cNvPr id="8" name="Rectangle 6">
            <a:extLst>
              <a:ext uri="{FF2B5EF4-FFF2-40B4-BE49-F238E27FC236}">
                <a16:creationId xmlns:a16="http://schemas.microsoft.com/office/drawing/2014/main" id="{5E54AA45-CAA5-AC4B-A6EA-C4EA79EDC478}"/>
              </a:ext>
            </a:extLst>
          </p:cNvPr>
          <p:cNvSpPr>
            <a:spLocks noGrp="1" noChangeArrowheads="1"/>
          </p:cNvSpPr>
          <p:nvPr>
            <p:ph type="sldNum" sz="quarter" idx="12"/>
          </p:nvPr>
        </p:nvSpPr>
        <p:spPr>
          <a:ln/>
        </p:spPr>
        <p:txBody>
          <a:bodyPr/>
          <a:lstStyle>
            <a:lvl1pPr>
              <a:defRPr/>
            </a:lvl1pPr>
          </a:lstStyle>
          <a:p>
            <a:fld id="{494051B2-FE70-7840-9F25-A765C07A58A9}" type="slidenum">
              <a:rPr lang="en-US" altLang="de-DE"/>
              <a:pPr/>
              <a:t>‹Nr.›</a:t>
            </a:fld>
            <a:r>
              <a:rPr lang="en-US" altLang="de-DE"/>
              <a:t>/60</a:t>
            </a:r>
          </a:p>
        </p:txBody>
      </p:sp>
    </p:spTree>
    <p:extLst>
      <p:ext uri="{BB962C8B-B14F-4D97-AF65-F5344CB8AC3E}">
        <p14:creationId xmlns:p14="http://schemas.microsoft.com/office/powerpoint/2010/main" val="2342225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de-AT"/>
              <a:t>Click to edit Master title style</a:t>
            </a:r>
            <a:endParaRPr lang="de-DE"/>
          </a:p>
        </p:txBody>
      </p:sp>
      <p:sp>
        <p:nvSpPr>
          <p:cNvPr id="3" name="Content Placeholder 2"/>
          <p:cNvSpPr>
            <a:spLocks noGrp="1"/>
          </p:cNvSpPr>
          <p:nvPr>
            <p:ph sz="quarter" idx="1"/>
          </p:nvPr>
        </p:nvSpPr>
        <p:spPr>
          <a:xfrm>
            <a:off x="685800" y="1981200"/>
            <a:ext cx="3810000" cy="19812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Content Placeholder 3"/>
          <p:cNvSpPr>
            <a:spLocks noGrp="1"/>
          </p:cNvSpPr>
          <p:nvPr>
            <p:ph sz="quarter" idx="2"/>
          </p:nvPr>
        </p:nvSpPr>
        <p:spPr>
          <a:xfrm>
            <a:off x="4648200" y="1981200"/>
            <a:ext cx="3810000" cy="19812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5" name="Content Placeholder 4"/>
          <p:cNvSpPr>
            <a:spLocks noGrp="1"/>
          </p:cNvSpPr>
          <p:nvPr>
            <p:ph sz="quarter" idx="3"/>
          </p:nvPr>
        </p:nvSpPr>
        <p:spPr>
          <a:xfrm>
            <a:off x="685800" y="4114800"/>
            <a:ext cx="3810000" cy="19812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6" name="Content Placeholder 5"/>
          <p:cNvSpPr>
            <a:spLocks noGrp="1"/>
          </p:cNvSpPr>
          <p:nvPr>
            <p:ph sz="quarter" idx="4"/>
          </p:nvPr>
        </p:nvSpPr>
        <p:spPr>
          <a:xfrm>
            <a:off x="4648200" y="4114800"/>
            <a:ext cx="3810000" cy="1981200"/>
          </a:xfrm>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7" name="Rectangle 4">
            <a:extLst>
              <a:ext uri="{FF2B5EF4-FFF2-40B4-BE49-F238E27FC236}">
                <a16:creationId xmlns:a16="http://schemas.microsoft.com/office/drawing/2014/main" id="{FF603F89-FFC9-DE48-83A5-2599B1E1A90B}"/>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8" name="Rectangle 5">
            <a:extLst>
              <a:ext uri="{FF2B5EF4-FFF2-40B4-BE49-F238E27FC236}">
                <a16:creationId xmlns:a16="http://schemas.microsoft.com/office/drawing/2014/main" id="{3D1E745F-3104-A14B-BB24-5F38AA165B80}"/>
              </a:ext>
            </a:extLst>
          </p:cNvPr>
          <p:cNvSpPr>
            <a:spLocks noGrp="1" noChangeArrowheads="1"/>
          </p:cNvSpPr>
          <p:nvPr>
            <p:ph type="ftr" sz="quarter" idx="11"/>
          </p:nvPr>
        </p:nvSpPr>
        <p:spPr>
          <a:ln/>
        </p:spPr>
        <p:txBody>
          <a:bodyPr/>
          <a:lstStyle>
            <a:lvl1pPr>
              <a:defRPr/>
            </a:lvl1pPr>
          </a:lstStyle>
          <a:p>
            <a:pPr>
              <a:defRPr/>
            </a:pPr>
            <a:endParaRPr lang="de-DE"/>
          </a:p>
        </p:txBody>
      </p:sp>
      <p:sp>
        <p:nvSpPr>
          <p:cNvPr id="9" name="Rectangle 6">
            <a:extLst>
              <a:ext uri="{FF2B5EF4-FFF2-40B4-BE49-F238E27FC236}">
                <a16:creationId xmlns:a16="http://schemas.microsoft.com/office/drawing/2014/main" id="{59BC2BD2-4094-C248-A6A8-CA8CE2E6C6E2}"/>
              </a:ext>
            </a:extLst>
          </p:cNvPr>
          <p:cNvSpPr>
            <a:spLocks noGrp="1" noChangeArrowheads="1"/>
          </p:cNvSpPr>
          <p:nvPr>
            <p:ph type="sldNum" sz="quarter" idx="12"/>
          </p:nvPr>
        </p:nvSpPr>
        <p:spPr>
          <a:ln/>
        </p:spPr>
        <p:txBody>
          <a:bodyPr/>
          <a:lstStyle>
            <a:lvl1pPr>
              <a:defRPr/>
            </a:lvl1pPr>
          </a:lstStyle>
          <a:p>
            <a:fld id="{018280CF-855F-D544-98A6-F40B7287F7C0}" type="slidenum">
              <a:rPr lang="en-US" altLang="de-DE"/>
              <a:pPr/>
              <a:t>‹Nr.›</a:t>
            </a:fld>
            <a:r>
              <a:rPr lang="en-US" altLang="de-DE"/>
              <a:t>/60</a:t>
            </a:r>
          </a:p>
        </p:txBody>
      </p:sp>
    </p:spTree>
    <p:extLst>
      <p:ext uri="{BB962C8B-B14F-4D97-AF65-F5344CB8AC3E}">
        <p14:creationId xmlns:p14="http://schemas.microsoft.com/office/powerpoint/2010/main" val="326475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Click to edit Master title style</a:t>
            </a:r>
            <a:endParaRPr lang="de-DE"/>
          </a:p>
        </p:txBody>
      </p:sp>
      <p:sp>
        <p:nvSpPr>
          <p:cNvPr id="3" name="Content Placeholder 2"/>
          <p:cNvSpPr>
            <a:spLocks noGrp="1"/>
          </p:cNvSpPr>
          <p:nvPr>
            <p:ph idx="1"/>
          </p:nvPr>
        </p:nvSpPr>
        <p:spPr/>
        <p:txBody>
          <a:body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Rectangle 4">
            <a:extLst>
              <a:ext uri="{FF2B5EF4-FFF2-40B4-BE49-F238E27FC236}">
                <a16:creationId xmlns:a16="http://schemas.microsoft.com/office/drawing/2014/main" id="{60E02D57-D956-B94E-B062-6DFA3F6E4752}"/>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5" name="Rectangle 5">
            <a:extLst>
              <a:ext uri="{FF2B5EF4-FFF2-40B4-BE49-F238E27FC236}">
                <a16:creationId xmlns:a16="http://schemas.microsoft.com/office/drawing/2014/main" id="{125D789D-E926-3849-AA24-469D6AFB5136}"/>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13EEF9CD-FE2C-E142-805B-F39948AB0AEA}"/>
              </a:ext>
            </a:extLst>
          </p:cNvPr>
          <p:cNvSpPr>
            <a:spLocks noGrp="1" noChangeArrowheads="1"/>
          </p:cNvSpPr>
          <p:nvPr>
            <p:ph type="sldNum" sz="quarter" idx="12"/>
          </p:nvPr>
        </p:nvSpPr>
        <p:spPr>
          <a:ln/>
        </p:spPr>
        <p:txBody>
          <a:bodyPr/>
          <a:lstStyle>
            <a:lvl1pPr>
              <a:defRPr/>
            </a:lvl1pPr>
          </a:lstStyle>
          <a:p>
            <a:fld id="{F8D11FF3-B4BC-9E41-90C4-AF3B8CC584E6}" type="slidenum">
              <a:rPr lang="en-US" altLang="de-DE"/>
              <a:pPr/>
              <a:t>‹Nr.›</a:t>
            </a:fld>
            <a:r>
              <a:rPr lang="en-US" altLang="de-DE"/>
              <a:t>/60</a:t>
            </a:r>
          </a:p>
        </p:txBody>
      </p:sp>
    </p:spTree>
    <p:extLst>
      <p:ext uri="{BB962C8B-B14F-4D97-AF65-F5344CB8AC3E}">
        <p14:creationId xmlns:p14="http://schemas.microsoft.com/office/powerpoint/2010/main" val="1357594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AT"/>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AT"/>
              <a:t>Click to edit Master text styles</a:t>
            </a:r>
          </a:p>
        </p:txBody>
      </p:sp>
      <p:sp>
        <p:nvSpPr>
          <p:cNvPr id="4" name="Rectangle 4">
            <a:extLst>
              <a:ext uri="{FF2B5EF4-FFF2-40B4-BE49-F238E27FC236}">
                <a16:creationId xmlns:a16="http://schemas.microsoft.com/office/drawing/2014/main" id="{B09BD521-5281-1D48-8B5B-F62546FE5D37}"/>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5" name="Rectangle 5">
            <a:extLst>
              <a:ext uri="{FF2B5EF4-FFF2-40B4-BE49-F238E27FC236}">
                <a16:creationId xmlns:a16="http://schemas.microsoft.com/office/drawing/2014/main" id="{2B6ABF48-0036-C949-9D35-8DE82D520EC2}"/>
              </a:ext>
            </a:extLst>
          </p:cNvPr>
          <p:cNvSpPr>
            <a:spLocks noGrp="1" noChangeArrowheads="1"/>
          </p:cNvSpPr>
          <p:nvPr>
            <p:ph type="ftr" sz="quarter" idx="11"/>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84CCB979-93EE-B14F-9737-A5960FDFB903}"/>
              </a:ext>
            </a:extLst>
          </p:cNvPr>
          <p:cNvSpPr>
            <a:spLocks noGrp="1" noChangeArrowheads="1"/>
          </p:cNvSpPr>
          <p:nvPr>
            <p:ph type="sldNum" sz="quarter" idx="12"/>
          </p:nvPr>
        </p:nvSpPr>
        <p:spPr>
          <a:ln/>
        </p:spPr>
        <p:txBody>
          <a:bodyPr/>
          <a:lstStyle>
            <a:lvl1pPr>
              <a:defRPr/>
            </a:lvl1pPr>
          </a:lstStyle>
          <a:p>
            <a:fld id="{9B1E3000-73D5-8C48-ACF4-882ED3B8BEA5}" type="slidenum">
              <a:rPr lang="en-US" altLang="de-DE"/>
              <a:pPr/>
              <a:t>‹Nr.›</a:t>
            </a:fld>
            <a:r>
              <a:rPr lang="en-US" altLang="de-DE"/>
              <a:t>/60</a:t>
            </a:r>
          </a:p>
        </p:txBody>
      </p:sp>
    </p:spTree>
    <p:extLst>
      <p:ext uri="{BB962C8B-B14F-4D97-AF65-F5344CB8AC3E}">
        <p14:creationId xmlns:p14="http://schemas.microsoft.com/office/powerpoint/2010/main" val="3579795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Click to edit Master title style</a:t>
            </a:r>
            <a:endParaRPr lang="de-DE"/>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5" name="Rectangle 4">
            <a:extLst>
              <a:ext uri="{FF2B5EF4-FFF2-40B4-BE49-F238E27FC236}">
                <a16:creationId xmlns:a16="http://schemas.microsoft.com/office/drawing/2014/main" id="{0A2D2837-9D43-354C-A821-7323CF2F2B75}"/>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6" name="Rectangle 5">
            <a:extLst>
              <a:ext uri="{FF2B5EF4-FFF2-40B4-BE49-F238E27FC236}">
                <a16:creationId xmlns:a16="http://schemas.microsoft.com/office/drawing/2014/main" id="{476522DC-ECA0-254A-9B85-D294313284A3}"/>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3482D424-FCDA-EE42-A303-8E5A7E8C2B4A}"/>
              </a:ext>
            </a:extLst>
          </p:cNvPr>
          <p:cNvSpPr>
            <a:spLocks noGrp="1" noChangeArrowheads="1"/>
          </p:cNvSpPr>
          <p:nvPr>
            <p:ph type="sldNum" sz="quarter" idx="12"/>
          </p:nvPr>
        </p:nvSpPr>
        <p:spPr>
          <a:ln/>
        </p:spPr>
        <p:txBody>
          <a:bodyPr/>
          <a:lstStyle>
            <a:lvl1pPr>
              <a:defRPr/>
            </a:lvl1pPr>
          </a:lstStyle>
          <a:p>
            <a:fld id="{DD585929-BDCE-DE44-9E7B-31757155D11E}" type="slidenum">
              <a:rPr lang="en-US" altLang="de-DE"/>
              <a:pPr/>
              <a:t>‹Nr.›</a:t>
            </a:fld>
            <a:r>
              <a:rPr lang="en-US" altLang="de-DE"/>
              <a:t>/60</a:t>
            </a:r>
          </a:p>
        </p:txBody>
      </p:sp>
    </p:spTree>
    <p:extLst>
      <p:ext uri="{BB962C8B-B14F-4D97-AF65-F5344CB8AC3E}">
        <p14:creationId xmlns:p14="http://schemas.microsoft.com/office/powerpoint/2010/main" val="39661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e-AT"/>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7" name="Rectangle 4">
            <a:extLst>
              <a:ext uri="{FF2B5EF4-FFF2-40B4-BE49-F238E27FC236}">
                <a16:creationId xmlns:a16="http://schemas.microsoft.com/office/drawing/2014/main" id="{8EF77CDA-C3A5-0940-82F6-0E3A1247FDF0}"/>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8" name="Rectangle 5">
            <a:extLst>
              <a:ext uri="{FF2B5EF4-FFF2-40B4-BE49-F238E27FC236}">
                <a16:creationId xmlns:a16="http://schemas.microsoft.com/office/drawing/2014/main" id="{7BF29B3F-2B7A-A144-9457-69B6CAE492EB}"/>
              </a:ext>
            </a:extLst>
          </p:cNvPr>
          <p:cNvSpPr>
            <a:spLocks noGrp="1" noChangeArrowheads="1"/>
          </p:cNvSpPr>
          <p:nvPr>
            <p:ph type="ftr" sz="quarter" idx="11"/>
          </p:nvPr>
        </p:nvSpPr>
        <p:spPr>
          <a:ln/>
        </p:spPr>
        <p:txBody>
          <a:bodyPr/>
          <a:lstStyle>
            <a:lvl1pPr>
              <a:defRPr/>
            </a:lvl1pPr>
          </a:lstStyle>
          <a:p>
            <a:pPr>
              <a:defRPr/>
            </a:pPr>
            <a:endParaRPr lang="de-DE"/>
          </a:p>
        </p:txBody>
      </p:sp>
      <p:sp>
        <p:nvSpPr>
          <p:cNvPr id="9" name="Rectangle 6">
            <a:extLst>
              <a:ext uri="{FF2B5EF4-FFF2-40B4-BE49-F238E27FC236}">
                <a16:creationId xmlns:a16="http://schemas.microsoft.com/office/drawing/2014/main" id="{E0C0E4FE-8AA5-2940-9520-15C2B0A46385}"/>
              </a:ext>
            </a:extLst>
          </p:cNvPr>
          <p:cNvSpPr>
            <a:spLocks noGrp="1" noChangeArrowheads="1"/>
          </p:cNvSpPr>
          <p:nvPr>
            <p:ph type="sldNum" sz="quarter" idx="12"/>
          </p:nvPr>
        </p:nvSpPr>
        <p:spPr>
          <a:ln/>
        </p:spPr>
        <p:txBody>
          <a:bodyPr/>
          <a:lstStyle>
            <a:lvl1pPr>
              <a:defRPr/>
            </a:lvl1pPr>
          </a:lstStyle>
          <a:p>
            <a:fld id="{D7A0AB45-C6E3-9A4E-AB00-5F952E27F731}" type="slidenum">
              <a:rPr lang="en-US" altLang="de-DE"/>
              <a:pPr/>
              <a:t>‹Nr.›</a:t>
            </a:fld>
            <a:r>
              <a:rPr lang="en-US" altLang="de-DE"/>
              <a:t>/60</a:t>
            </a:r>
          </a:p>
        </p:txBody>
      </p:sp>
    </p:spTree>
    <p:extLst>
      <p:ext uri="{BB962C8B-B14F-4D97-AF65-F5344CB8AC3E}">
        <p14:creationId xmlns:p14="http://schemas.microsoft.com/office/powerpoint/2010/main" val="207324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a:t>Click to edit Master title style</a:t>
            </a:r>
            <a:endParaRPr lang="de-DE"/>
          </a:p>
        </p:txBody>
      </p:sp>
      <p:sp>
        <p:nvSpPr>
          <p:cNvPr id="3" name="Rectangle 4">
            <a:extLst>
              <a:ext uri="{FF2B5EF4-FFF2-40B4-BE49-F238E27FC236}">
                <a16:creationId xmlns:a16="http://schemas.microsoft.com/office/drawing/2014/main" id="{F19B3358-D0FB-3049-8D79-B68F6B6F25C9}"/>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4" name="Rectangle 5">
            <a:extLst>
              <a:ext uri="{FF2B5EF4-FFF2-40B4-BE49-F238E27FC236}">
                <a16:creationId xmlns:a16="http://schemas.microsoft.com/office/drawing/2014/main" id="{FADC7E98-9251-9842-96B5-974302844DDE}"/>
              </a:ext>
            </a:extLst>
          </p:cNvPr>
          <p:cNvSpPr>
            <a:spLocks noGrp="1" noChangeArrowheads="1"/>
          </p:cNvSpPr>
          <p:nvPr>
            <p:ph type="ftr" sz="quarter" idx="11"/>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17B49A70-9DB2-8A4B-BEBA-5B7202C3A2F9}"/>
              </a:ext>
            </a:extLst>
          </p:cNvPr>
          <p:cNvSpPr>
            <a:spLocks noGrp="1" noChangeArrowheads="1"/>
          </p:cNvSpPr>
          <p:nvPr>
            <p:ph type="sldNum" sz="quarter" idx="12"/>
          </p:nvPr>
        </p:nvSpPr>
        <p:spPr>
          <a:ln/>
        </p:spPr>
        <p:txBody>
          <a:bodyPr/>
          <a:lstStyle>
            <a:lvl1pPr>
              <a:defRPr/>
            </a:lvl1pPr>
          </a:lstStyle>
          <a:p>
            <a:fld id="{B6033F68-FF51-AB4D-A27D-5687F5C7F3AE}" type="slidenum">
              <a:rPr lang="en-US" altLang="de-DE"/>
              <a:pPr/>
              <a:t>‹Nr.›</a:t>
            </a:fld>
            <a:r>
              <a:rPr lang="en-US" altLang="de-DE"/>
              <a:t>/60</a:t>
            </a:r>
          </a:p>
        </p:txBody>
      </p:sp>
    </p:spTree>
    <p:extLst>
      <p:ext uri="{BB962C8B-B14F-4D97-AF65-F5344CB8AC3E}">
        <p14:creationId xmlns:p14="http://schemas.microsoft.com/office/powerpoint/2010/main" val="310388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6505A5-5F33-B748-9878-A0CDB821259D}"/>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3" name="Rectangle 5">
            <a:extLst>
              <a:ext uri="{FF2B5EF4-FFF2-40B4-BE49-F238E27FC236}">
                <a16:creationId xmlns:a16="http://schemas.microsoft.com/office/drawing/2014/main" id="{445155C6-9DFB-DE44-A1BE-3BA0A84712D2}"/>
              </a:ext>
            </a:extLst>
          </p:cNvPr>
          <p:cNvSpPr>
            <a:spLocks noGrp="1" noChangeArrowheads="1"/>
          </p:cNvSpPr>
          <p:nvPr>
            <p:ph type="ftr" sz="quarter" idx="11"/>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87E5AC4D-9C8A-DA43-8E20-F26050DAA95F}"/>
              </a:ext>
            </a:extLst>
          </p:cNvPr>
          <p:cNvSpPr>
            <a:spLocks noGrp="1" noChangeArrowheads="1"/>
          </p:cNvSpPr>
          <p:nvPr>
            <p:ph type="sldNum" sz="quarter" idx="12"/>
          </p:nvPr>
        </p:nvSpPr>
        <p:spPr>
          <a:ln/>
        </p:spPr>
        <p:txBody>
          <a:bodyPr/>
          <a:lstStyle>
            <a:lvl1pPr>
              <a:defRPr/>
            </a:lvl1pPr>
          </a:lstStyle>
          <a:p>
            <a:fld id="{43EC057A-EADA-F747-9613-18CAF6F58349}" type="slidenum">
              <a:rPr lang="en-US" altLang="de-DE"/>
              <a:pPr/>
              <a:t>‹Nr.›</a:t>
            </a:fld>
            <a:r>
              <a:rPr lang="en-US" altLang="de-DE"/>
              <a:t>/60</a:t>
            </a:r>
          </a:p>
        </p:txBody>
      </p:sp>
    </p:spTree>
    <p:extLst>
      <p:ext uri="{BB962C8B-B14F-4D97-AF65-F5344CB8AC3E}">
        <p14:creationId xmlns:p14="http://schemas.microsoft.com/office/powerpoint/2010/main" val="187435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AT"/>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AT"/>
              <a:t>Click to edit Master text styles</a:t>
            </a:r>
          </a:p>
          <a:p>
            <a:pPr lvl="1"/>
            <a:r>
              <a:rPr lang="de-AT"/>
              <a:t>Second level</a:t>
            </a:r>
          </a:p>
          <a:p>
            <a:pPr lvl="2"/>
            <a:r>
              <a:rPr lang="de-AT"/>
              <a:t>Third level</a:t>
            </a:r>
          </a:p>
          <a:p>
            <a:pPr lvl="3"/>
            <a:r>
              <a:rPr lang="de-AT"/>
              <a:t>Fourth level</a:t>
            </a:r>
          </a:p>
          <a:p>
            <a:pPr lvl="4"/>
            <a:r>
              <a:rPr lang="de-AT"/>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Click to edit Master text styles</a:t>
            </a:r>
          </a:p>
        </p:txBody>
      </p:sp>
      <p:sp>
        <p:nvSpPr>
          <p:cNvPr id="5" name="Rectangle 4">
            <a:extLst>
              <a:ext uri="{FF2B5EF4-FFF2-40B4-BE49-F238E27FC236}">
                <a16:creationId xmlns:a16="http://schemas.microsoft.com/office/drawing/2014/main" id="{ABB9105A-B6CB-CF4E-869E-EC9523E08B7D}"/>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6" name="Rectangle 5">
            <a:extLst>
              <a:ext uri="{FF2B5EF4-FFF2-40B4-BE49-F238E27FC236}">
                <a16:creationId xmlns:a16="http://schemas.microsoft.com/office/drawing/2014/main" id="{927CBD42-D729-C140-ADE9-D0CACDFB3816}"/>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6DC442C8-303D-EA45-A401-468429AD2301}"/>
              </a:ext>
            </a:extLst>
          </p:cNvPr>
          <p:cNvSpPr>
            <a:spLocks noGrp="1" noChangeArrowheads="1"/>
          </p:cNvSpPr>
          <p:nvPr>
            <p:ph type="sldNum" sz="quarter" idx="12"/>
          </p:nvPr>
        </p:nvSpPr>
        <p:spPr>
          <a:ln/>
        </p:spPr>
        <p:txBody>
          <a:bodyPr/>
          <a:lstStyle>
            <a:lvl1pPr>
              <a:defRPr/>
            </a:lvl1pPr>
          </a:lstStyle>
          <a:p>
            <a:fld id="{9F4F717B-91E1-2B46-BB89-2378796D966F}" type="slidenum">
              <a:rPr lang="en-US" altLang="de-DE"/>
              <a:pPr/>
              <a:t>‹Nr.›</a:t>
            </a:fld>
            <a:r>
              <a:rPr lang="en-US" altLang="de-DE"/>
              <a:t>/60</a:t>
            </a:r>
          </a:p>
        </p:txBody>
      </p:sp>
    </p:spTree>
    <p:extLst>
      <p:ext uri="{BB962C8B-B14F-4D97-AF65-F5344CB8AC3E}">
        <p14:creationId xmlns:p14="http://schemas.microsoft.com/office/powerpoint/2010/main" val="1747612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AT"/>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a:t>Click to edit Master text styles</a:t>
            </a:r>
          </a:p>
        </p:txBody>
      </p:sp>
      <p:sp>
        <p:nvSpPr>
          <p:cNvPr id="5" name="Rectangle 4">
            <a:extLst>
              <a:ext uri="{FF2B5EF4-FFF2-40B4-BE49-F238E27FC236}">
                <a16:creationId xmlns:a16="http://schemas.microsoft.com/office/drawing/2014/main" id="{E98BF5CC-355E-234E-A8B3-1D7C10844EDA}"/>
              </a:ext>
            </a:extLst>
          </p:cNvPr>
          <p:cNvSpPr>
            <a:spLocks noGrp="1" noChangeArrowheads="1"/>
          </p:cNvSpPr>
          <p:nvPr>
            <p:ph type="dt" sz="half" idx="10"/>
          </p:nvPr>
        </p:nvSpPr>
        <p:spPr>
          <a:ln/>
        </p:spPr>
        <p:txBody>
          <a:bodyPr/>
          <a:lstStyle>
            <a:lvl1pPr>
              <a:defRPr/>
            </a:lvl1pPr>
          </a:lstStyle>
          <a:p>
            <a:pPr>
              <a:defRPr/>
            </a:pPr>
            <a:r>
              <a:rPr lang="en-US"/>
              <a:t>www.ille.com</a:t>
            </a:r>
          </a:p>
        </p:txBody>
      </p:sp>
      <p:sp>
        <p:nvSpPr>
          <p:cNvPr id="6" name="Rectangle 5">
            <a:extLst>
              <a:ext uri="{FF2B5EF4-FFF2-40B4-BE49-F238E27FC236}">
                <a16:creationId xmlns:a16="http://schemas.microsoft.com/office/drawing/2014/main" id="{E31195F5-6F06-7B43-8708-8896F5BA4494}"/>
              </a:ext>
            </a:extLst>
          </p:cNvPr>
          <p:cNvSpPr>
            <a:spLocks noGrp="1" noChangeArrowheads="1"/>
          </p:cNvSpPr>
          <p:nvPr>
            <p:ph type="ftr" sz="quarter" idx="11"/>
          </p:nvPr>
        </p:nvSpPr>
        <p:spPr>
          <a:ln/>
        </p:spPr>
        <p:txBody>
          <a:bodyPr/>
          <a:lstStyle>
            <a:lvl1pPr>
              <a:defRPr/>
            </a:lvl1pPr>
          </a:lstStyle>
          <a:p>
            <a:pPr>
              <a:defRPr/>
            </a:pPr>
            <a:endParaRPr lang="de-DE"/>
          </a:p>
        </p:txBody>
      </p:sp>
      <p:sp>
        <p:nvSpPr>
          <p:cNvPr id="7" name="Rectangle 6">
            <a:extLst>
              <a:ext uri="{FF2B5EF4-FFF2-40B4-BE49-F238E27FC236}">
                <a16:creationId xmlns:a16="http://schemas.microsoft.com/office/drawing/2014/main" id="{FC2A1A89-F98C-C242-8CC4-FB1F2033C319}"/>
              </a:ext>
            </a:extLst>
          </p:cNvPr>
          <p:cNvSpPr>
            <a:spLocks noGrp="1" noChangeArrowheads="1"/>
          </p:cNvSpPr>
          <p:nvPr>
            <p:ph type="sldNum" sz="quarter" idx="12"/>
          </p:nvPr>
        </p:nvSpPr>
        <p:spPr>
          <a:ln/>
        </p:spPr>
        <p:txBody>
          <a:bodyPr/>
          <a:lstStyle>
            <a:lvl1pPr>
              <a:defRPr/>
            </a:lvl1pPr>
          </a:lstStyle>
          <a:p>
            <a:fld id="{C56C7F51-31E4-5C4F-88E3-DCC2143DAB77}" type="slidenum">
              <a:rPr lang="en-US" altLang="de-DE"/>
              <a:pPr/>
              <a:t>‹Nr.›</a:t>
            </a:fld>
            <a:r>
              <a:rPr lang="en-US" altLang="de-DE"/>
              <a:t>/60</a:t>
            </a:r>
          </a:p>
        </p:txBody>
      </p:sp>
    </p:spTree>
    <p:extLst>
      <p:ext uri="{BB962C8B-B14F-4D97-AF65-F5344CB8AC3E}">
        <p14:creationId xmlns:p14="http://schemas.microsoft.com/office/powerpoint/2010/main" val="105099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7B5579-D75E-4B4C-B901-62BE458E53F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Mastertitelformat bearbeiten</a:t>
            </a:r>
          </a:p>
        </p:txBody>
      </p:sp>
      <p:sp>
        <p:nvSpPr>
          <p:cNvPr id="1027" name="Rectangle 3">
            <a:extLst>
              <a:ext uri="{FF2B5EF4-FFF2-40B4-BE49-F238E27FC236}">
                <a16:creationId xmlns:a16="http://schemas.microsoft.com/office/drawing/2014/main" id="{F699FB9C-245D-3643-A786-1517FED0859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Mastertextformat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08B60165-EAB7-4D4A-8200-0F6FE843A3E4}"/>
              </a:ext>
            </a:extLst>
          </p:cNvPr>
          <p:cNvSpPr>
            <a:spLocks noGrp="1" noChangeArrowheads="1"/>
          </p:cNvSpPr>
          <p:nvPr>
            <p:ph type="dt" sz="half" idx="2"/>
          </p:nvPr>
        </p:nvSpPr>
        <p:spPr bwMode="auto">
          <a:xfrm>
            <a:off x="-76200" y="66294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mn-ea"/>
              </a:defRPr>
            </a:lvl1pPr>
          </a:lstStyle>
          <a:p>
            <a:pPr>
              <a:defRPr/>
            </a:pPr>
            <a:r>
              <a:rPr lang="en-US"/>
              <a:t>www.ille.com</a:t>
            </a:r>
          </a:p>
        </p:txBody>
      </p:sp>
      <p:sp>
        <p:nvSpPr>
          <p:cNvPr id="1029" name="Rectangle 5">
            <a:extLst>
              <a:ext uri="{FF2B5EF4-FFF2-40B4-BE49-F238E27FC236}">
                <a16:creationId xmlns:a16="http://schemas.microsoft.com/office/drawing/2014/main" id="{B968C00D-20A5-C149-93CC-6B3624F7FAA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de-DE"/>
          </a:p>
        </p:txBody>
      </p:sp>
      <p:sp>
        <p:nvSpPr>
          <p:cNvPr id="1030" name="Rectangle 6">
            <a:extLst>
              <a:ext uri="{FF2B5EF4-FFF2-40B4-BE49-F238E27FC236}">
                <a16:creationId xmlns:a16="http://schemas.microsoft.com/office/drawing/2014/main" id="{09152B2E-9DE8-6E48-A084-CB54C639EF07}"/>
              </a:ext>
            </a:extLst>
          </p:cNvPr>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2033A6E-356F-0148-B591-CAFAFF0C487C}" type="slidenum">
              <a:rPr lang="en-US" altLang="de-DE"/>
              <a:pPr/>
              <a:t>‹Nr.›</a:t>
            </a:fld>
            <a:r>
              <a:rPr lang="en-US" altLang="de-DE"/>
              <a:t>/60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p:txStyles>
    <p:titleStyle>
      <a:lvl1pPr algn="ctr" rtl="0" eaLnBrk="0" fontAlgn="base" hangingPunct="0">
        <a:spcBef>
          <a:spcPct val="0"/>
        </a:spcBef>
        <a:spcAft>
          <a:spcPct val="0"/>
        </a:spcAft>
        <a:defRPr sz="4400">
          <a:solidFill>
            <a:schemeClr val="tx2"/>
          </a:solidFill>
          <a:latin typeface="+mj-lt"/>
          <a:ea typeface="ヒラギノ角ゴ Pro W3" pitchFamily="-106" charset="-128"/>
          <a:cs typeface="ヒラギノ角ゴ Pro W3" pitchFamily="-106" charset="-128"/>
        </a:defRPr>
      </a:lvl1pPr>
      <a:lvl2pPr algn="ctr" rtl="0" eaLnBrk="0" fontAlgn="base" hangingPunct="0">
        <a:spcBef>
          <a:spcPct val="0"/>
        </a:spcBef>
        <a:spcAft>
          <a:spcPct val="0"/>
        </a:spcAft>
        <a:defRPr sz="4400">
          <a:solidFill>
            <a:schemeClr val="tx2"/>
          </a:solidFill>
          <a:latin typeface="Arial" pitchFamily="-108"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8"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8"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8"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pitchFamily="-106" charset="-128"/>
          <a:cs typeface="ヒラギノ角ゴ Pro W3"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08"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08"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08"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08"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31.png"/><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Users\ille\Ille\Konferenzen,%20Vortraege,%20Auslandsaufenthalte\2010\02_Wien-London\02_ZOOM\Selaginella.MOV" TargetMode="External"/><Relationship Id="rId1" Type="http://schemas.microsoft.com/office/2007/relationships/media" Target="\Users\ille\Ille\Konferenzen,%20Vortraege,%20Auslandsaufenthalte\2010\02_Wien-London\02_ZOOM\Selaginella.MOV"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a:extLst>
              <a:ext uri="{FF2B5EF4-FFF2-40B4-BE49-F238E27FC236}">
                <a16:creationId xmlns:a16="http://schemas.microsoft.com/office/drawing/2014/main" id="{32096A79-7697-D642-B69A-FB58F71CFBDB}"/>
              </a:ext>
            </a:extLst>
          </p:cNvPr>
          <p:cNvSpPr txBox="1">
            <a:spLocks noChangeArrowheads="1"/>
          </p:cNvSpPr>
          <p:nvPr/>
        </p:nvSpPr>
        <p:spPr bwMode="auto">
          <a:xfrm>
            <a:off x="838200" y="2819400"/>
            <a:ext cx="7696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1600">
                <a:solidFill>
                  <a:schemeClr val="tx1"/>
                </a:solidFill>
                <a:latin typeface="Arial" panose="020B0604020202020204" pitchFamily="34" charset="0"/>
                <a:ea typeface="ＭＳ Ｐゴシック" panose="020B0600070205080204" pitchFamily="34" charset="-128"/>
              </a:defRPr>
            </a:lvl1pPr>
            <a:lvl2pPr marL="37931725" indent="-37474525" defTabSz="457200">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just">
              <a:spcBef>
                <a:spcPct val="20000"/>
              </a:spcBef>
              <a:spcAft>
                <a:spcPts val="1200"/>
              </a:spcAft>
            </a:pPr>
            <a:r>
              <a:rPr lang="en-US" altLang="de-DE" sz="3200">
                <a:ea typeface="ヒラギノ角ゴ Pro W3" panose="020B0300000000000000" pitchFamily="34" charset="-128"/>
              </a:rPr>
              <a:t>“Producing each of its creations ... nature intermingled the </a:t>
            </a:r>
            <a:r>
              <a:rPr lang="en-US" altLang="de-DE" sz="3200" b="1">
                <a:ea typeface="ヒラギノ角ゴ Pro W3" panose="020B0300000000000000" pitchFamily="34" charset="-128"/>
              </a:rPr>
              <a:t>harmony of beauty and</a:t>
            </a:r>
            <a:r>
              <a:rPr lang="en-US" altLang="de-DE" sz="3200">
                <a:ea typeface="ヒラギノ角ゴ Pro W3" panose="020B0300000000000000" pitchFamily="34" charset="-128"/>
              </a:rPr>
              <a:t> the harmony of </a:t>
            </a:r>
            <a:r>
              <a:rPr lang="en-US" altLang="de-DE" sz="3200" b="1">
                <a:ea typeface="ヒラギノ角ゴ Pro W3" panose="020B0300000000000000" pitchFamily="34" charset="-128"/>
              </a:rPr>
              <a:t>expediency</a:t>
            </a:r>
            <a:r>
              <a:rPr lang="en-US" altLang="de-DE" sz="3200">
                <a:ea typeface="ヒラギノ角ゴ Pro W3" panose="020B0300000000000000" pitchFamily="34" charset="-128"/>
              </a:rPr>
              <a:t> and shaped it into the unique form which is perfect from the point of view of an engineer.”</a:t>
            </a:r>
          </a:p>
          <a:p>
            <a:pPr>
              <a:spcBef>
                <a:spcPct val="20000"/>
              </a:spcBef>
            </a:pPr>
            <a:r>
              <a:rPr lang="en-US" altLang="de-DE" sz="3200">
                <a:latin typeface="Arial Bold" charset="0"/>
                <a:ea typeface="ヒラギノ角ゴ Pro W3" panose="020B0300000000000000" pitchFamily="34" charset="-128"/>
              </a:rPr>
              <a:t>(M. Tupolev)</a:t>
            </a:r>
          </a:p>
        </p:txBody>
      </p:sp>
      <p:graphicFrame>
        <p:nvGraphicFramePr>
          <p:cNvPr id="18434" name="Object 2">
            <a:extLst>
              <a:ext uri="{FF2B5EF4-FFF2-40B4-BE49-F238E27FC236}">
                <a16:creationId xmlns:a16="http://schemas.microsoft.com/office/drawing/2014/main" id="{13EF71FE-D97C-CE49-9185-6A389E3C27C0}"/>
              </a:ext>
            </a:extLst>
          </p:cNvPr>
          <p:cNvGraphicFramePr>
            <a:graphicFrameLocks noChangeAspect="1"/>
          </p:cNvGraphicFramePr>
          <p:nvPr/>
        </p:nvGraphicFramePr>
        <p:xfrm>
          <a:off x="1600200" y="381000"/>
          <a:ext cx="5676900" cy="2044700"/>
        </p:xfrm>
        <a:graphic>
          <a:graphicData uri="http://schemas.openxmlformats.org/presentationml/2006/ole">
            <mc:AlternateContent xmlns:mc="http://schemas.openxmlformats.org/markup-compatibility/2006">
              <mc:Choice xmlns:v="urn:schemas-microsoft-com:vml" Requires="v">
                <p:oleObj spid="_x0000_s18437" name="Document" r:id="rId3" imgW="11353800" imgH="4089400" progId="Word.Document.12">
                  <p:link updateAutomatic="1"/>
                </p:oleObj>
              </mc:Choice>
              <mc:Fallback>
                <p:oleObj name="Document" r:id="rId3" imgW="11353800" imgH="40894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81000"/>
                        <a:ext cx="56769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a:extLst>
              <a:ext uri="{FF2B5EF4-FFF2-40B4-BE49-F238E27FC236}">
                <a16:creationId xmlns:a16="http://schemas.microsoft.com/office/drawing/2014/main" id="{76B451C3-6F2B-284D-A54C-2024F629147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32771" name="Rectangle 2">
            <a:extLst>
              <a:ext uri="{FF2B5EF4-FFF2-40B4-BE49-F238E27FC236}">
                <a16:creationId xmlns:a16="http://schemas.microsoft.com/office/drawing/2014/main" id="{041A5F0A-454B-1E44-8C62-A77A3B1EC415}"/>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Colours</a:t>
            </a:r>
            <a:endParaRPr lang="de-DE" altLang="de-DE" b="1">
              <a:ea typeface="ヒラギノ角ゴ Pro W3" panose="020B0300000000000000" pitchFamily="34" charset="-128"/>
            </a:endParaRPr>
          </a:p>
        </p:txBody>
      </p:sp>
      <p:sp>
        <p:nvSpPr>
          <p:cNvPr id="32772" name="Rectangle 3">
            <a:extLst>
              <a:ext uri="{FF2B5EF4-FFF2-40B4-BE49-F238E27FC236}">
                <a16:creationId xmlns:a16="http://schemas.microsoft.com/office/drawing/2014/main" id="{BB64450E-BDF1-3345-953C-0D447C5D74D4}"/>
              </a:ext>
            </a:extLst>
          </p:cNvPr>
          <p:cNvSpPr>
            <a:spLocks noGrp="1" noChangeArrowheads="1"/>
          </p:cNvSpPr>
          <p:nvPr>
            <p:ph type="body" idx="1"/>
          </p:nvPr>
        </p:nvSpPr>
        <p:spPr>
          <a:xfrm>
            <a:off x="0" y="1219200"/>
            <a:ext cx="9144000" cy="5334000"/>
          </a:xfrm>
        </p:spPr>
        <p:txBody>
          <a:bodyPr/>
          <a:lstStyle/>
          <a:p>
            <a:pPr eaLnBrk="1" hangingPunct="1">
              <a:lnSpc>
                <a:spcPct val="90000"/>
              </a:lnSpc>
            </a:pPr>
            <a:r>
              <a:rPr lang="de-DE" altLang="de-DE" sz="2800">
                <a:latin typeface="Arial Bold" charset="0"/>
                <a:ea typeface="ヒラギノ角ゴ Pro W3" panose="020B0300000000000000" pitchFamily="34" charset="-128"/>
              </a:rPr>
              <a:t>In the 1920s, chemical engineer Clyde Mason looked at bird feathers through an optical microscope and reported observations of structural elements responsible for their coloration. </a:t>
            </a:r>
          </a:p>
          <a:p>
            <a:pPr eaLnBrk="1" hangingPunct="1">
              <a:lnSpc>
                <a:spcPct val="90000"/>
              </a:lnSpc>
            </a:pPr>
            <a:r>
              <a:rPr lang="de-DE" altLang="de-DE" sz="2800">
                <a:latin typeface="Arial Bold" charset="0"/>
                <a:ea typeface="ヒラギノ角ゴ Pro W3" panose="020B0300000000000000" pitchFamily="34" charset="-128"/>
              </a:rPr>
              <a:t>Nowadays, we find nanoscale architectures in an astonishing variety of plants and animals.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4">
            <a:extLst>
              <a:ext uri="{FF2B5EF4-FFF2-40B4-BE49-F238E27FC236}">
                <a16:creationId xmlns:a16="http://schemas.microsoft.com/office/drawing/2014/main" id="{E4CB006E-9E17-2A43-8DAB-6B8732BE68A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34819" name="Rectangle 2">
            <a:extLst>
              <a:ext uri="{FF2B5EF4-FFF2-40B4-BE49-F238E27FC236}">
                <a16:creationId xmlns:a16="http://schemas.microsoft.com/office/drawing/2014/main" id="{08A01D04-D867-5946-93B5-86631919E106}"/>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The physics of colours</a:t>
            </a:r>
            <a:endParaRPr lang="de-DE" altLang="de-DE" b="1">
              <a:ea typeface="ヒラギノ角ゴ Pro W3" panose="020B0300000000000000" pitchFamily="34" charset="-128"/>
            </a:endParaRPr>
          </a:p>
        </p:txBody>
      </p:sp>
      <p:sp>
        <p:nvSpPr>
          <p:cNvPr id="34820" name="Rectangle 3">
            <a:extLst>
              <a:ext uri="{FF2B5EF4-FFF2-40B4-BE49-F238E27FC236}">
                <a16:creationId xmlns:a16="http://schemas.microsoft.com/office/drawing/2014/main" id="{3AE257E2-E4BB-FF45-913C-84B7CE08761A}"/>
              </a:ext>
            </a:extLst>
          </p:cNvPr>
          <p:cNvSpPr>
            <a:spLocks noGrp="1" noChangeArrowheads="1"/>
          </p:cNvSpPr>
          <p:nvPr>
            <p:ph type="body" sz="half" idx="2"/>
          </p:nvPr>
        </p:nvSpPr>
        <p:spPr>
          <a:xfrm>
            <a:off x="4648200" y="1981200"/>
            <a:ext cx="4495800" cy="4114800"/>
          </a:xfrm>
        </p:spPr>
        <p:txBody>
          <a:bodyPr/>
          <a:lstStyle/>
          <a:p>
            <a:pPr eaLnBrk="1" hangingPunct="1">
              <a:lnSpc>
                <a:spcPct val="90000"/>
              </a:lnSpc>
            </a:pPr>
            <a:r>
              <a:rPr lang="de-DE" altLang="de-DE" sz="2800">
                <a:solidFill>
                  <a:srgbClr val="000000"/>
                </a:solidFill>
                <a:latin typeface="Symbol" pitchFamily="2" charset="2"/>
                <a:ea typeface="ヒラギノ角ゴ Pro W3" panose="020B0300000000000000" pitchFamily="34" charset="-128"/>
                <a:sym typeface="Symbol" pitchFamily="2" charset="2"/>
              </a:rPr>
              <a:t>λ</a:t>
            </a:r>
            <a:r>
              <a:rPr lang="de-DE" altLang="de-DE" sz="2800">
                <a:solidFill>
                  <a:srgbClr val="000000"/>
                </a:solidFill>
                <a:ea typeface="ヒラギノ角ゴ Pro W3" panose="020B0300000000000000" pitchFamily="34" charset="-128"/>
                <a:sym typeface="Symbol" pitchFamily="2" charset="2"/>
              </a:rPr>
              <a:t>=2(n</a:t>
            </a:r>
            <a:r>
              <a:rPr lang="de-DE" altLang="de-DE" sz="2800" baseline="-25000">
                <a:solidFill>
                  <a:srgbClr val="000000"/>
                </a:solidFill>
                <a:ea typeface="ヒラギノ角ゴ Pro W3" panose="020B0300000000000000" pitchFamily="34" charset="-128"/>
              </a:rPr>
              <a:t>1</a:t>
            </a:r>
            <a:r>
              <a:rPr lang="de-DE" altLang="de-DE" sz="2800">
                <a:solidFill>
                  <a:srgbClr val="000000"/>
                </a:solidFill>
                <a:ea typeface="ヒラギノ角ゴ Pro W3" panose="020B0300000000000000" pitchFamily="34" charset="-128"/>
                <a:sym typeface="Symbol" pitchFamily="2" charset="2"/>
              </a:rPr>
              <a:t> d</a:t>
            </a:r>
            <a:r>
              <a:rPr lang="de-DE" altLang="de-DE" sz="2800" baseline="-25000">
                <a:solidFill>
                  <a:srgbClr val="000000"/>
                </a:solidFill>
                <a:ea typeface="ヒラギノ角ゴ Pro W3" panose="020B0300000000000000" pitchFamily="34" charset="-128"/>
                <a:sym typeface="Symbol" pitchFamily="2" charset="2"/>
              </a:rPr>
              <a:t>1</a:t>
            </a:r>
            <a:r>
              <a:rPr lang="de-DE" altLang="de-DE" sz="2800">
                <a:solidFill>
                  <a:srgbClr val="000000"/>
                </a:solidFill>
                <a:ea typeface="ヒラギノ角ゴ Pro W3" panose="020B0300000000000000" pitchFamily="34" charset="-128"/>
                <a:sym typeface="Symbol" pitchFamily="2" charset="2"/>
              </a:rPr>
              <a:t> +n</a:t>
            </a:r>
            <a:r>
              <a:rPr lang="de-DE" altLang="de-DE" sz="2800" baseline="-25000">
                <a:solidFill>
                  <a:srgbClr val="000000"/>
                </a:solidFill>
                <a:ea typeface="ヒラギノ角ゴ Pro W3" panose="020B0300000000000000" pitchFamily="34" charset="-128"/>
                <a:sym typeface="Symbol" pitchFamily="2" charset="2"/>
              </a:rPr>
              <a:t>2</a:t>
            </a:r>
            <a:r>
              <a:rPr lang="de-DE" altLang="de-DE" sz="2800">
                <a:solidFill>
                  <a:srgbClr val="000000"/>
                </a:solidFill>
                <a:ea typeface="ヒラギノ角ゴ Pro W3" panose="020B0300000000000000" pitchFamily="34" charset="-128"/>
                <a:sym typeface="Symbol" pitchFamily="2" charset="2"/>
              </a:rPr>
              <a:t> d</a:t>
            </a:r>
            <a:r>
              <a:rPr lang="de-DE" altLang="de-DE" sz="2800" baseline="-25000">
                <a:solidFill>
                  <a:srgbClr val="000000"/>
                </a:solidFill>
                <a:ea typeface="ヒラギノ角ゴ Pro W3" panose="020B0300000000000000" pitchFamily="34" charset="-128"/>
                <a:sym typeface="Symbol" pitchFamily="2" charset="2"/>
              </a:rPr>
              <a:t>2</a:t>
            </a:r>
            <a:r>
              <a:rPr lang="de-DE" altLang="de-DE" sz="2800">
                <a:solidFill>
                  <a:srgbClr val="000000"/>
                </a:solidFill>
                <a:ea typeface="ヒラギノ角ゴ Pro W3" panose="020B0300000000000000" pitchFamily="34" charset="-128"/>
                <a:sym typeface="Symbol" pitchFamily="2" charset="2"/>
              </a:rPr>
              <a:t> )</a:t>
            </a:r>
          </a:p>
          <a:p>
            <a:pPr eaLnBrk="1" hangingPunct="1">
              <a:lnSpc>
                <a:spcPct val="90000"/>
              </a:lnSpc>
            </a:pPr>
            <a:r>
              <a:rPr lang="de-DE" altLang="de-DE" sz="2800">
                <a:solidFill>
                  <a:srgbClr val="000000"/>
                </a:solidFill>
                <a:ea typeface="ヒラギノ角ゴ Pro W3" panose="020B0300000000000000" pitchFamily="34" charset="-128"/>
                <a:sym typeface="Symbol" pitchFamily="2" charset="2"/>
              </a:rPr>
              <a:t>λ - position of primary reflected peak</a:t>
            </a:r>
          </a:p>
          <a:p>
            <a:pPr eaLnBrk="1" hangingPunct="1">
              <a:lnSpc>
                <a:spcPct val="90000"/>
              </a:lnSpc>
            </a:pPr>
            <a:r>
              <a:rPr lang="de-DE" altLang="de-DE" sz="2800">
                <a:solidFill>
                  <a:srgbClr val="000000"/>
                </a:solidFill>
                <a:ea typeface="ヒラギノ角ゴ Pro W3" panose="020B0300000000000000" pitchFamily="34" charset="-128"/>
                <a:sym typeface="Symbol" pitchFamily="2" charset="2"/>
              </a:rPr>
              <a:t>n</a:t>
            </a:r>
            <a:r>
              <a:rPr lang="de-DE" altLang="de-DE" sz="2800" baseline="-25000">
                <a:solidFill>
                  <a:srgbClr val="000000"/>
                </a:solidFill>
                <a:ea typeface="ヒラギノ角ゴ Pro W3" panose="020B0300000000000000" pitchFamily="34" charset="-128"/>
                <a:sym typeface="Symbol" pitchFamily="2" charset="2"/>
              </a:rPr>
              <a:t>1</a:t>
            </a:r>
            <a:r>
              <a:rPr lang="de-DE" altLang="de-DE" sz="2800">
                <a:solidFill>
                  <a:srgbClr val="000000"/>
                </a:solidFill>
                <a:ea typeface="ヒラギノ角ゴ Pro W3" panose="020B0300000000000000" pitchFamily="34" charset="-128"/>
                <a:sym typeface="Symbol" pitchFamily="2" charset="2"/>
              </a:rPr>
              <a:t>,n</a:t>
            </a:r>
            <a:r>
              <a:rPr lang="de-DE" altLang="de-DE" sz="2800" baseline="-25000">
                <a:solidFill>
                  <a:srgbClr val="000000"/>
                </a:solidFill>
                <a:ea typeface="ヒラギノ角ゴ Pro W3" panose="020B0300000000000000" pitchFamily="34" charset="-128"/>
                <a:sym typeface="Symbol" pitchFamily="2" charset="2"/>
              </a:rPr>
              <a:t>2</a:t>
            </a:r>
            <a:r>
              <a:rPr lang="de-DE" altLang="de-DE" sz="2800">
                <a:solidFill>
                  <a:srgbClr val="000000"/>
                </a:solidFill>
                <a:ea typeface="ヒラギノ角ゴ Pro W3" panose="020B0300000000000000" pitchFamily="34" charset="-128"/>
                <a:sym typeface="Symbol" pitchFamily="2" charset="2"/>
              </a:rPr>
              <a:t> - refractive indices respectively for material 1 and 2</a:t>
            </a:r>
          </a:p>
          <a:p>
            <a:pPr eaLnBrk="1" hangingPunct="1">
              <a:lnSpc>
                <a:spcPct val="90000"/>
              </a:lnSpc>
            </a:pPr>
            <a:r>
              <a:rPr lang="de-DE" altLang="de-DE" sz="2800">
                <a:solidFill>
                  <a:srgbClr val="000000"/>
                </a:solidFill>
                <a:ea typeface="ヒラギノ角ゴ Pro W3" panose="020B0300000000000000" pitchFamily="34" charset="-128"/>
                <a:sym typeface="Symbol" pitchFamily="2" charset="2"/>
              </a:rPr>
              <a:t>d</a:t>
            </a:r>
            <a:r>
              <a:rPr lang="de-DE" altLang="de-DE" sz="2800" baseline="-25000">
                <a:solidFill>
                  <a:srgbClr val="000000"/>
                </a:solidFill>
                <a:ea typeface="ヒラギノ角ゴ Pro W3" panose="020B0300000000000000" pitchFamily="34" charset="-128"/>
                <a:sym typeface="Symbol" pitchFamily="2" charset="2"/>
              </a:rPr>
              <a:t>1</a:t>
            </a:r>
            <a:r>
              <a:rPr lang="de-DE" altLang="de-DE" sz="2800">
                <a:solidFill>
                  <a:srgbClr val="000000"/>
                </a:solidFill>
                <a:ea typeface="ヒラギノ角ゴ Pro W3" panose="020B0300000000000000" pitchFamily="34" charset="-128"/>
                <a:sym typeface="Symbol" pitchFamily="2" charset="2"/>
              </a:rPr>
              <a:t>,d</a:t>
            </a:r>
            <a:r>
              <a:rPr lang="de-DE" altLang="de-DE" sz="2800" baseline="-25000">
                <a:solidFill>
                  <a:srgbClr val="000000"/>
                </a:solidFill>
                <a:ea typeface="ヒラギノ角ゴ Pro W3" panose="020B0300000000000000" pitchFamily="34" charset="-128"/>
                <a:sym typeface="Symbol" pitchFamily="2" charset="2"/>
              </a:rPr>
              <a:t>2</a:t>
            </a:r>
            <a:r>
              <a:rPr lang="de-DE" altLang="de-DE" sz="2800">
                <a:solidFill>
                  <a:srgbClr val="000000"/>
                </a:solidFill>
                <a:ea typeface="ヒラギノ角ゴ Pro W3" panose="020B0300000000000000" pitchFamily="34" charset="-128"/>
                <a:sym typeface="Symbol" pitchFamily="2" charset="2"/>
              </a:rPr>
              <a:t> - thickness of layers respectively of material 1 and 2</a:t>
            </a:r>
          </a:p>
        </p:txBody>
      </p:sp>
      <p:pic>
        <p:nvPicPr>
          <p:cNvPr id="34821" name="Picture 6" descr="Picture 1">
            <a:extLst>
              <a:ext uri="{FF2B5EF4-FFF2-40B4-BE49-F238E27FC236}">
                <a16:creationId xmlns:a16="http://schemas.microsoft.com/office/drawing/2014/main" id="{D2A10123-CB57-2E4F-9240-A8ACB11D7C3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2055813"/>
            <a:ext cx="3810000" cy="396398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4">
            <a:extLst>
              <a:ext uri="{FF2B5EF4-FFF2-40B4-BE49-F238E27FC236}">
                <a16:creationId xmlns:a16="http://schemas.microsoft.com/office/drawing/2014/main" id="{2A3DB5CA-134B-0B47-BDE2-941A04FD6743}"/>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36867" name="Rectangle 2">
            <a:extLst>
              <a:ext uri="{FF2B5EF4-FFF2-40B4-BE49-F238E27FC236}">
                <a16:creationId xmlns:a16="http://schemas.microsoft.com/office/drawing/2014/main" id="{37C5D7E5-F51B-4E43-9224-06BADA677014}"/>
              </a:ext>
            </a:extLst>
          </p:cNvPr>
          <p:cNvSpPr>
            <a:spLocks noGrp="1" noChangeArrowheads="1"/>
          </p:cNvSpPr>
          <p:nvPr>
            <p:ph type="title"/>
          </p:nvPr>
        </p:nvSpPr>
        <p:spPr/>
        <p:txBody>
          <a:bodyPr/>
          <a:lstStyle/>
          <a:p>
            <a:pPr eaLnBrk="1" hangingPunct="1"/>
            <a:endParaRPr lang="de-DE" altLang="de-DE">
              <a:ea typeface="ヒラギノ角ゴ Pro W3" panose="020B0300000000000000" pitchFamily="34" charset="-128"/>
            </a:endParaRPr>
          </a:p>
        </p:txBody>
      </p:sp>
      <p:sp>
        <p:nvSpPr>
          <p:cNvPr id="36868" name="Rectangle 3">
            <a:extLst>
              <a:ext uri="{FF2B5EF4-FFF2-40B4-BE49-F238E27FC236}">
                <a16:creationId xmlns:a16="http://schemas.microsoft.com/office/drawing/2014/main" id="{41DC6130-E63D-6C41-9C96-C1AD8E7FBC05}"/>
              </a:ext>
            </a:extLst>
          </p:cNvPr>
          <p:cNvSpPr>
            <a:spLocks noGrp="1" noChangeArrowheads="1"/>
          </p:cNvSpPr>
          <p:nvPr>
            <p:ph sz="half" idx="1"/>
          </p:nvPr>
        </p:nvSpPr>
        <p:spPr/>
        <p:txBody>
          <a:bodyPr/>
          <a:lstStyle/>
          <a:p>
            <a:pPr eaLnBrk="1" hangingPunct="1"/>
            <a:endParaRPr lang="de-DE" altLang="de-DE" sz="2800">
              <a:ea typeface="ヒラギノ角ゴ Pro W3" panose="020B0300000000000000" pitchFamily="34" charset="-128"/>
            </a:endParaRPr>
          </a:p>
        </p:txBody>
      </p:sp>
      <p:sp>
        <p:nvSpPr>
          <p:cNvPr id="36869" name="Rectangle 4">
            <a:extLst>
              <a:ext uri="{FF2B5EF4-FFF2-40B4-BE49-F238E27FC236}">
                <a16:creationId xmlns:a16="http://schemas.microsoft.com/office/drawing/2014/main" id="{3B2E532C-9F14-F44B-A510-53DBB6E06801}"/>
              </a:ext>
            </a:extLst>
          </p:cNvPr>
          <p:cNvSpPr>
            <a:spLocks noGrp="1" noChangeArrowheads="1"/>
          </p:cNvSpPr>
          <p:nvPr>
            <p:ph type="body" sz="half" idx="2"/>
          </p:nvPr>
        </p:nvSpPr>
        <p:spPr/>
        <p:txBody>
          <a:bodyPr/>
          <a:lstStyle/>
          <a:p>
            <a:pPr eaLnBrk="1" hangingPunct="1"/>
            <a:endParaRPr lang="de-DE" altLang="de-DE" sz="2800">
              <a:ea typeface="ヒラギノ角ゴ Pro W3" panose="020B0300000000000000" pitchFamily="34" charset="-128"/>
            </a:endParaRPr>
          </a:p>
        </p:txBody>
      </p:sp>
      <p:pic>
        <p:nvPicPr>
          <p:cNvPr id="36870" name="Picture 6" descr="Picture 2">
            <a:extLst>
              <a:ext uri="{FF2B5EF4-FFF2-40B4-BE49-F238E27FC236}">
                <a16:creationId xmlns:a16="http://schemas.microsoft.com/office/drawing/2014/main" id="{B1C650C4-6C45-9647-8A66-E7C7C6436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73050"/>
            <a:ext cx="91821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4">
            <a:extLst>
              <a:ext uri="{FF2B5EF4-FFF2-40B4-BE49-F238E27FC236}">
                <a16:creationId xmlns:a16="http://schemas.microsoft.com/office/drawing/2014/main" id="{490B54B3-E17D-7041-8491-9C528DBF96E3}"/>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pic>
        <p:nvPicPr>
          <p:cNvPr id="38915" name="Picture 6" descr="Picture 1">
            <a:extLst>
              <a:ext uri="{FF2B5EF4-FFF2-40B4-BE49-F238E27FC236}">
                <a16:creationId xmlns:a16="http://schemas.microsoft.com/office/drawing/2014/main" id="{2984D4AE-B66F-E446-9BE5-6D99BFD5BF7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78125" y="95250"/>
            <a:ext cx="3587750" cy="6762750"/>
          </a:xfr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4">
            <a:extLst>
              <a:ext uri="{FF2B5EF4-FFF2-40B4-BE49-F238E27FC236}">
                <a16:creationId xmlns:a16="http://schemas.microsoft.com/office/drawing/2014/main" id="{EE39D1DA-E0A8-E748-8C10-EDBBA10A581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40963" name="Rectangle 2">
            <a:extLst>
              <a:ext uri="{FF2B5EF4-FFF2-40B4-BE49-F238E27FC236}">
                <a16:creationId xmlns:a16="http://schemas.microsoft.com/office/drawing/2014/main" id="{7EBD34AD-5DE3-2E46-A2D2-371012C0EC7A}"/>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Beetles whiter than white</a:t>
            </a:r>
          </a:p>
        </p:txBody>
      </p:sp>
      <p:pic>
        <p:nvPicPr>
          <p:cNvPr id="40964" name="Picture 4" descr="Beetle">
            <a:extLst>
              <a:ext uri="{FF2B5EF4-FFF2-40B4-BE49-F238E27FC236}">
                <a16:creationId xmlns:a16="http://schemas.microsoft.com/office/drawing/2014/main" id="{2DEA5898-DC69-1544-A04D-AAFB89B50A3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2066925"/>
            <a:ext cx="3962400" cy="3038475"/>
          </a:xfrm>
        </p:spPr>
      </p:pic>
      <p:pic>
        <p:nvPicPr>
          <p:cNvPr id="40965" name="Picture 6" descr="ManyBeetles">
            <a:extLst>
              <a:ext uri="{FF2B5EF4-FFF2-40B4-BE49-F238E27FC236}">
                <a16:creationId xmlns:a16="http://schemas.microsoft.com/office/drawing/2014/main" id="{7AA6D94B-4893-2C4C-960C-0B029E5C2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057400"/>
            <a:ext cx="4572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7">
            <a:extLst>
              <a:ext uri="{FF2B5EF4-FFF2-40B4-BE49-F238E27FC236}">
                <a16:creationId xmlns:a16="http://schemas.microsoft.com/office/drawing/2014/main" id="{2BE547BA-2B96-7248-9A10-E8D771D429EB}"/>
              </a:ext>
            </a:extLst>
          </p:cNvPr>
          <p:cNvSpPr txBox="1">
            <a:spLocks noChangeArrowheads="1"/>
          </p:cNvSpPr>
          <p:nvPr/>
        </p:nvSpPr>
        <p:spPr bwMode="auto">
          <a:xfrm>
            <a:off x="517525" y="5367338"/>
            <a:ext cx="233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sz="1200">
                <a:latin typeface="Arial Bold" charset="0"/>
              </a:rPr>
              <a:t>P. Vukusic et al. (2007) Science</a:t>
            </a:r>
            <a:endParaRPr lang="de-DE" altLang="de-DE"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4">
            <a:extLst>
              <a:ext uri="{FF2B5EF4-FFF2-40B4-BE49-F238E27FC236}">
                <a16:creationId xmlns:a16="http://schemas.microsoft.com/office/drawing/2014/main" id="{7DB9C839-B8DE-ED4E-BE52-64ECF0C012E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43011" name="Rectangle 2">
            <a:extLst>
              <a:ext uri="{FF2B5EF4-FFF2-40B4-BE49-F238E27FC236}">
                <a16:creationId xmlns:a16="http://schemas.microsoft.com/office/drawing/2014/main" id="{AFD5578B-AAF6-B546-B7E9-BE07E8D84888}"/>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Beetles whiter than white</a:t>
            </a:r>
          </a:p>
        </p:txBody>
      </p:sp>
      <p:sp>
        <p:nvSpPr>
          <p:cNvPr id="43012" name="Rectangle 3">
            <a:extLst>
              <a:ext uri="{FF2B5EF4-FFF2-40B4-BE49-F238E27FC236}">
                <a16:creationId xmlns:a16="http://schemas.microsoft.com/office/drawing/2014/main" id="{A2AD63BD-4E06-074C-BEBF-7A4C6D3FD213}"/>
              </a:ext>
            </a:extLst>
          </p:cNvPr>
          <p:cNvSpPr>
            <a:spLocks noGrp="1" noChangeArrowheads="1"/>
          </p:cNvSpPr>
          <p:nvPr>
            <p:ph type="body" sz="half" idx="1"/>
          </p:nvPr>
        </p:nvSpPr>
        <p:spPr>
          <a:xfrm>
            <a:off x="0" y="1981200"/>
            <a:ext cx="6705600" cy="4114800"/>
          </a:xfrm>
        </p:spPr>
        <p:txBody>
          <a:bodyPr/>
          <a:lstStyle/>
          <a:p>
            <a:pPr eaLnBrk="1" hangingPunct="1"/>
            <a:r>
              <a:rPr lang="de-DE" altLang="de-DE" sz="2800" i="1">
                <a:latin typeface="Arial Bold" charset="0"/>
                <a:ea typeface="ヒラギノ角ゴ Pro W3" panose="020B0300000000000000" pitchFamily="34" charset="-128"/>
              </a:rPr>
              <a:t>Cyphochilus </a:t>
            </a:r>
            <a:r>
              <a:rPr lang="de-DE" altLang="de-DE" sz="2800">
                <a:latin typeface="Arial Bold" charset="0"/>
                <a:ea typeface="ヒラギノ角ゴ Pro W3" panose="020B0300000000000000" pitchFamily="34" charset="-128"/>
              </a:rPr>
              <a:t>from south east asia</a:t>
            </a:r>
            <a:endParaRPr lang="de-DE" altLang="de-DE" sz="2800" i="1">
              <a:latin typeface="Arial Bold" charset="0"/>
              <a:ea typeface="ヒラギノ角ゴ Pro W3" panose="020B0300000000000000" pitchFamily="34" charset="-128"/>
            </a:endParaRPr>
          </a:p>
          <a:p>
            <a:pPr eaLnBrk="1" hangingPunct="1"/>
            <a:r>
              <a:rPr lang="de-DE" altLang="de-DE" sz="2800">
                <a:latin typeface="Arial Bold" charset="0"/>
                <a:ea typeface="ヒラギノ角ゴ Pro W3" panose="020B0300000000000000" pitchFamily="34" charset="-128"/>
              </a:rPr>
              <a:t>The bug's scales are five micrometers thick.</a:t>
            </a:r>
          </a:p>
          <a:p>
            <a:pPr eaLnBrk="1" hangingPunct="1"/>
            <a:r>
              <a:rPr lang="de-DE" altLang="de-DE" sz="2800">
                <a:latin typeface="Arial Bold" charset="0"/>
                <a:ea typeface="ヒラギノ角ゴ Pro W3" panose="020B0300000000000000" pitchFamily="34" charset="-128"/>
              </a:rPr>
              <a:t>Scales contain a porous network of random protein fibers that scatter all wavelengths of light strongly, the prerequisite for an intense white color.</a:t>
            </a:r>
          </a:p>
        </p:txBody>
      </p:sp>
      <p:pic>
        <p:nvPicPr>
          <p:cNvPr id="43013" name="Picture 7" descr="Beetle">
            <a:extLst>
              <a:ext uri="{FF2B5EF4-FFF2-40B4-BE49-F238E27FC236}">
                <a16:creationId xmlns:a16="http://schemas.microsoft.com/office/drawing/2014/main" id="{F8C1ACE5-42E4-E64C-9CBD-099774E74F0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239000" y="2971800"/>
            <a:ext cx="1905000" cy="1462088"/>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4">
            <a:extLst>
              <a:ext uri="{FF2B5EF4-FFF2-40B4-BE49-F238E27FC236}">
                <a16:creationId xmlns:a16="http://schemas.microsoft.com/office/drawing/2014/main" id="{4D56C44A-7792-1B4C-846C-63DC7001B00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pic>
        <p:nvPicPr>
          <p:cNvPr id="45059" name="Picture 4" descr="Filaments">
            <a:extLst>
              <a:ext uri="{FF2B5EF4-FFF2-40B4-BE49-F238E27FC236}">
                <a16:creationId xmlns:a16="http://schemas.microsoft.com/office/drawing/2014/main" id="{9B246C05-DA01-4046-A644-CF6F4517752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81600" y="2116138"/>
            <a:ext cx="3810000" cy="3065462"/>
          </a:xfrm>
        </p:spPr>
      </p:pic>
      <p:sp>
        <p:nvSpPr>
          <p:cNvPr id="45060" name="Rectangle 5">
            <a:extLst>
              <a:ext uri="{FF2B5EF4-FFF2-40B4-BE49-F238E27FC236}">
                <a16:creationId xmlns:a16="http://schemas.microsoft.com/office/drawing/2014/main" id="{524DE85B-4163-FD4A-AB1E-4D3AE0059600}"/>
              </a:ext>
            </a:extLst>
          </p:cNvPr>
          <p:cNvSpPr>
            <a:spLocks noGrp="1" noChangeArrowheads="1"/>
          </p:cNvSpPr>
          <p:nvPr>
            <p:ph type="title"/>
          </p:nvPr>
        </p:nvSpPr>
        <p:spPr>
          <a:xfrm>
            <a:off x="685800" y="76200"/>
            <a:ext cx="7772400" cy="1143000"/>
          </a:xfrm>
          <a:noFill/>
        </p:spPr>
        <p:txBody>
          <a:bodyPr/>
          <a:lstStyle/>
          <a:p>
            <a:pPr eaLnBrk="1" hangingPunct="1"/>
            <a:r>
              <a:rPr lang="de-DE" altLang="de-DE" b="1">
                <a:latin typeface="Arial Bold" charset="0"/>
                <a:ea typeface="ヒラギノ角ゴ Pro W3" panose="020B0300000000000000" pitchFamily="34" charset="-128"/>
              </a:rPr>
              <a:t>Beetles whiter than white</a:t>
            </a:r>
          </a:p>
        </p:txBody>
      </p:sp>
      <p:sp>
        <p:nvSpPr>
          <p:cNvPr id="45061" name="Rectangle 6">
            <a:extLst>
              <a:ext uri="{FF2B5EF4-FFF2-40B4-BE49-F238E27FC236}">
                <a16:creationId xmlns:a16="http://schemas.microsoft.com/office/drawing/2014/main" id="{DCAD1664-2873-4D49-9A07-6436161B1E10}"/>
              </a:ext>
            </a:extLst>
          </p:cNvPr>
          <p:cNvSpPr>
            <a:spLocks noGrp="1" noChangeArrowheads="1"/>
          </p:cNvSpPr>
          <p:nvPr>
            <p:ph type="body" sz="half" idx="1"/>
          </p:nvPr>
        </p:nvSpPr>
        <p:spPr>
          <a:xfrm>
            <a:off x="0" y="1524000"/>
            <a:ext cx="5029200" cy="4114800"/>
          </a:xfrm>
          <a:noFill/>
        </p:spPr>
        <p:txBody>
          <a:bodyPr/>
          <a:lstStyle/>
          <a:p>
            <a:pPr marL="292100" indent="-292100" eaLnBrk="1" hangingPunct="1"/>
            <a:r>
              <a:rPr lang="de-DE" altLang="de-DE" sz="2400">
                <a:latin typeface="Arial Bold" charset="0"/>
                <a:ea typeface="ヒラギノ角ゴ Pro W3" panose="020B0300000000000000" pitchFamily="34" charset="-128"/>
              </a:rPr>
              <a:t>The scales are made of a tangle of seemingly randomly oriented filaments, each about 250 nanometers wide.</a:t>
            </a:r>
          </a:p>
          <a:p>
            <a:pPr marL="292100" indent="-292100" eaLnBrk="1" hangingPunct="1"/>
            <a:r>
              <a:rPr lang="de-DE" altLang="de-DE" sz="2400">
                <a:latin typeface="Arial Bold" charset="0"/>
                <a:ea typeface="ヒラギノ角ゴ Pro W3" panose="020B0300000000000000" pitchFamily="34" charset="-128"/>
              </a:rPr>
              <a:t>A random microscopic structure is key to producing a white color, which results when all wavelengths of light scatter equally from a surface.</a:t>
            </a:r>
          </a:p>
          <a:p>
            <a:pPr marL="292100" indent="-292100" eaLnBrk="1" hangingPunct="1"/>
            <a:endParaRPr lang="de-DE" altLang="de-DE" sz="2400">
              <a:latin typeface="Arial Bold" charset="0"/>
              <a:ea typeface="ヒラギノ角ゴ Pro W3" panose="020B0300000000000000"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a:extLst>
              <a:ext uri="{FF2B5EF4-FFF2-40B4-BE49-F238E27FC236}">
                <a16:creationId xmlns:a16="http://schemas.microsoft.com/office/drawing/2014/main" id="{CFC7CB14-1B25-C447-A61E-30E1C5DE004E}"/>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47107" name="Rectangle 3">
            <a:extLst>
              <a:ext uri="{FF2B5EF4-FFF2-40B4-BE49-F238E27FC236}">
                <a16:creationId xmlns:a16="http://schemas.microsoft.com/office/drawing/2014/main" id="{BAA697E7-A881-A441-B746-EAF9E5298A47}"/>
              </a:ext>
            </a:extLst>
          </p:cNvPr>
          <p:cNvSpPr>
            <a:spLocks noGrp="1" noChangeArrowheads="1"/>
          </p:cNvSpPr>
          <p:nvPr>
            <p:ph type="title"/>
          </p:nvPr>
        </p:nvSpPr>
        <p:spPr>
          <a:xfrm>
            <a:off x="685800" y="76200"/>
            <a:ext cx="7772400" cy="1143000"/>
          </a:xfrm>
          <a:noFill/>
        </p:spPr>
        <p:txBody>
          <a:bodyPr/>
          <a:lstStyle/>
          <a:p>
            <a:pPr eaLnBrk="1" hangingPunct="1"/>
            <a:r>
              <a:rPr lang="de-DE" altLang="de-DE" b="1">
                <a:latin typeface="Arial Bold" charset="0"/>
                <a:ea typeface="ヒラギノ角ゴ Pro W3" panose="020B0300000000000000" pitchFamily="34" charset="-128"/>
              </a:rPr>
              <a:t>Beetles whiter than white</a:t>
            </a:r>
          </a:p>
        </p:txBody>
      </p:sp>
      <p:sp>
        <p:nvSpPr>
          <p:cNvPr id="47108" name="Rectangle 4">
            <a:extLst>
              <a:ext uri="{FF2B5EF4-FFF2-40B4-BE49-F238E27FC236}">
                <a16:creationId xmlns:a16="http://schemas.microsoft.com/office/drawing/2014/main" id="{5A1E041C-005E-494C-A29C-388385E04715}"/>
              </a:ext>
            </a:extLst>
          </p:cNvPr>
          <p:cNvSpPr>
            <a:spLocks noGrp="1" noChangeArrowheads="1"/>
          </p:cNvSpPr>
          <p:nvPr>
            <p:ph type="body" idx="1"/>
          </p:nvPr>
        </p:nvSpPr>
        <p:spPr>
          <a:noFill/>
        </p:spPr>
        <p:txBody>
          <a:bodyPr/>
          <a:lstStyle/>
          <a:p>
            <a:pPr marL="0" indent="0" eaLnBrk="1" hangingPunct="1">
              <a:buFontTx/>
              <a:buNone/>
            </a:pPr>
            <a:r>
              <a:rPr lang="de-DE" altLang="de-DE" sz="2800">
                <a:latin typeface="Arial Bold" charset="0"/>
                <a:ea typeface="ヒラギノ角ゴ Pro W3" panose="020B0300000000000000" pitchFamily="34" charset="-128"/>
              </a:rPr>
              <a:t>The protein structure is at least two orders of magnitude thinner than man-made materials of equivalent whiteness.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a:extLst>
              <a:ext uri="{FF2B5EF4-FFF2-40B4-BE49-F238E27FC236}">
                <a16:creationId xmlns:a16="http://schemas.microsoft.com/office/drawing/2014/main" id="{E34DB60D-62C2-0F4C-B7FB-B97EA0158DFE}"/>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49155" name="Rectangle 2">
            <a:extLst>
              <a:ext uri="{FF2B5EF4-FFF2-40B4-BE49-F238E27FC236}">
                <a16:creationId xmlns:a16="http://schemas.microsoft.com/office/drawing/2014/main" id="{C2709397-90F2-D94C-A8D9-A43A8BEB5B42}"/>
              </a:ext>
            </a:extLst>
          </p:cNvPr>
          <p:cNvSpPr>
            <a:spLocks noGrp="1" noChangeArrowheads="1"/>
          </p:cNvSpPr>
          <p:nvPr>
            <p:ph type="title"/>
          </p:nvPr>
        </p:nvSpPr>
        <p:spPr>
          <a:xfrm>
            <a:off x="685800" y="76200"/>
            <a:ext cx="7772400" cy="1143000"/>
          </a:xfrm>
          <a:noFill/>
        </p:spPr>
        <p:txBody>
          <a:bodyPr/>
          <a:lstStyle/>
          <a:p>
            <a:pPr eaLnBrk="1" hangingPunct="1"/>
            <a:r>
              <a:rPr lang="de-DE" altLang="de-DE" b="1">
                <a:latin typeface="Arial Bold" charset="0"/>
                <a:ea typeface="ヒラギノ角ゴ Pro W3" panose="020B0300000000000000" pitchFamily="34" charset="-128"/>
              </a:rPr>
              <a:t>Beetles whiter than white</a:t>
            </a:r>
          </a:p>
        </p:txBody>
      </p:sp>
      <p:sp>
        <p:nvSpPr>
          <p:cNvPr id="49156" name="Rectangle 3">
            <a:extLst>
              <a:ext uri="{FF2B5EF4-FFF2-40B4-BE49-F238E27FC236}">
                <a16:creationId xmlns:a16="http://schemas.microsoft.com/office/drawing/2014/main" id="{82295A32-5E8F-4646-BA72-7180FBA87E95}"/>
              </a:ext>
            </a:extLst>
          </p:cNvPr>
          <p:cNvSpPr>
            <a:spLocks noGrp="1" noChangeArrowheads="1"/>
          </p:cNvSpPr>
          <p:nvPr>
            <p:ph type="body" idx="1"/>
          </p:nvPr>
        </p:nvSpPr>
        <p:spPr>
          <a:noFill/>
        </p:spPr>
        <p:txBody>
          <a:bodyPr/>
          <a:lstStyle/>
          <a:p>
            <a:pPr marL="292100" indent="-292100" eaLnBrk="1" hangingPunct="1">
              <a:buFontTx/>
              <a:buNone/>
            </a:pPr>
            <a:r>
              <a:rPr lang="en-GB" altLang="de-DE" sz="2800">
                <a:latin typeface="Arial Bold" charset="0"/>
                <a:ea typeface="ヒラギノ角ゴ Pro W3" panose="020B0300000000000000" pitchFamily="34" charset="-128"/>
              </a:rPr>
              <a:t>Possible technological applications:</a:t>
            </a:r>
          </a:p>
          <a:p>
            <a:pPr lvl="2" eaLnBrk="1" hangingPunct="1"/>
            <a:r>
              <a:rPr lang="en-GB" altLang="de-DE" sz="2800">
                <a:latin typeface="Arial Bold" charset="0"/>
                <a:ea typeface="ＭＳ Ｐゴシック" panose="020B0600070205080204" pitchFamily="34" charset="-128"/>
              </a:rPr>
              <a:t>Ultra-thin reflectors</a:t>
            </a:r>
          </a:p>
          <a:p>
            <a:pPr lvl="2" eaLnBrk="1" hangingPunct="1"/>
            <a:r>
              <a:rPr lang="en-GB" altLang="de-DE" sz="2800">
                <a:latin typeface="Arial Bold" charset="0"/>
                <a:ea typeface="ＭＳ Ｐゴシック" panose="020B0600070205080204" pitchFamily="34" charset="-128"/>
              </a:rPr>
              <a:t>Novel light sources</a:t>
            </a:r>
          </a:p>
          <a:p>
            <a:pPr lvl="2" eaLnBrk="1" hangingPunct="1"/>
            <a:r>
              <a:rPr lang="en-GB" altLang="de-DE" sz="2800">
                <a:latin typeface="Arial Bold" charset="0"/>
                <a:ea typeface="ＭＳ Ｐゴシック" panose="020B0600070205080204" pitchFamily="34" charset="-128"/>
              </a:rPr>
              <a:t>Light emitting diodes</a:t>
            </a:r>
          </a:p>
          <a:p>
            <a:pPr lvl="2" eaLnBrk="1" hangingPunct="1"/>
            <a:r>
              <a:rPr lang="en-GB" altLang="de-DE" sz="2800">
                <a:latin typeface="Arial Bold" charset="0"/>
                <a:ea typeface="ＭＳ Ｐゴシック" panose="020B0600070205080204" pitchFamily="34" charset="-128"/>
              </a:rPr>
              <a:t>Writing paper</a:t>
            </a:r>
          </a:p>
          <a:p>
            <a:pPr lvl="2" eaLnBrk="1" hangingPunct="1"/>
            <a:r>
              <a:rPr lang="en-GB" altLang="de-DE" sz="2800">
                <a:latin typeface="Arial Bold" charset="0"/>
                <a:ea typeface="ＭＳ Ｐゴシック" panose="020B0600070205080204" pitchFamily="34" charset="-128"/>
              </a:rPr>
              <a:t>Teeth prosthesis</a:t>
            </a:r>
          </a:p>
          <a:p>
            <a:pPr lvl="2" eaLnBrk="1" hangingPunct="1"/>
            <a:r>
              <a:rPr lang="en-GB" altLang="de-DE" sz="2800">
                <a:latin typeface="Arial Bold" charset="0"/>
                <a:ea typeface="ＭＳ Ｐゴシック" panose="020B0600070205080204" pitchFamily="34" charset="-128"/>
              </a:rPr>
              <a:t>White paint</a:t>
            </a:r>
            <a:endParaRPr lang="en-GB" altLang="de-DE" sz="2000">
              <a:latin typeface="Arial Bold" charset="0"/>
              <a:ea typeface="ＭＳ Ｐゴシック" panose="020B060007020508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5">
            <a:extLst>
              <a:ext uri="{FF2B5EF4-FFF2-40B4-BE49-F238E27FC236}">
                <a16:creationId xmlns:a16="http://schemas.microsoft.com/office/drawing/2014/main" id="{397826AA-E476-C048-B2B6-C7A33D9ADA3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51203" name="Rectangle 2">
            <a:extLst>
              <a:ext uri="{FF2B5EF4-FFF2-40B4-BE49-F238E27FC236}">
                <a16:creationId xmlns:a16="http://schemas.microsoft.com/office/drawing/2014/main" id="{271F4A32-4278-C04D-B2EA-ED190B53B539}"/>
              </a:ext>
            </a:extLst>
          </p:cNvPr>
          <p:cNvSpPr>
            <a:spLocks noGrp="1" noChangeArrowheads="1"/>
          </p:cNvSpPr>
          <p:nvPr>
            <p:ph type="title"/>
          </p:nvPr>
        </p:nvSpPr>
        <p:spPr>
          <a:xfrm>
            <a:off x="685800" y="25400"/>
            <a:ext cx="7772400" cy="1143000"/>
          </a:xfrm>
        </p:spPr>
        <p:txBody>
          <a:bodyPr/>
          <a:lstStyle/>
          <a:p>
            <a:pPr eaLnBrk="1" hangingPunct="1"/>
            <a:r>
              <a:rPr lang="de-DE" altLang="de-DE" b="1">
                <a:latin typeface="Arial Bold" charset="0"/>
                <a:ea typeface="ヒラギノ角ゴ Pro W3" panose="020B0300000000000000" pitchFamily="34" charset="-128"/>
              </a:rPr>
              <a:t>White butterflies</a:t>
            </a:r>
            <a:endParaRPr lang="de-DE" altLang="de-DE" b="1">
              <a:ea typeface="ヒラギノ角ゴ Pro W3" panose="020B0300000000000000" pitchFamily="34" charset="-128"/>
            </a:endParaRPr>
          </a:p>
        </p:txBody>
      </p:sp>
      <p:sp>
        <p:nvSpPr>
          <p:cNvPr id="51204" name="Rectangle 3">
            <a:extLst>
              <a:ext uri="{FF2B5EF4-FFF2-40B4-BE49-F238E27FC236}">
                <a16:creationId xmlns:a16="http://schemas.microsoft.com/office/drawing/2014/main" id="{337340CF-11EB-0C48-A728-8740AD72B1AB}"/>
              </a:ext>
            </a:extLst>
          </p:cNvPr>
          <p:cNvSpPr>
            <a:spLocks noGrp="1" noChangeArrowheads="1"/>
          </p:cNvSpPr>
          <p:nvPr>
            <p:ph type="body" sz="half" idx="3"/>
          </p:nvPr>
        </p:nvSpPr>
        <p:spPr>
          <a:xfrm>
            <a:off x="2032000" y="3810000"/>
            <a:ext cx="3441700" cy="2400300"/>
          </a:xfrm>
        </p:spPr>
        <p:txBody>
          <a:bodyPr/>
          <a:lstStyle/>
          <a:p>
            <a:pPr indent="0" algn="ctr" eaLnBrk="1" hangingPunct="1">
              <a:lnSpc>
                <a:spcPct val="90000"/>
              </a:lnSpc>
              <a:buFontTx/>
              <a:buNone/>
            </a:pPr>
            <a:r>
              <a:rPr lang="de-DE" altLang="de-DE" sz="2400">
                <a:latin typeface="Arial Bold" charset="0"/>
                <a:ea typeface="ヒラギノ角ゴ Pro W3" panose="020B0300000000000000" pitchFamily="34" charset="-128"/>
              </a:rPr>
              <a:t>The beads presu-mably cause the matt-white colour of the wings and increase the reflectance amplitude.</a:t>
            </a:r>
          </a:p>
        </p:txBody>
      </p:sp>
      <p:sp>
        <p:nvSpPr>
          <p:cNvPr id="51205" name="Text Box 6">
            <a:extLst>
              <a:ext uri="{FF2B5EF4-FFF2-40B4-BE49-F238E27FC236}">
                <a16:creationId xmlns:a16="http://schemas.microsoft.com/office/drawing/2014/main" id="{8A3951A5-1D62-0F4F-BDC6-CA57118AF78A}"/>
              </a:ext>
            </a:extLst>
          </p:cNvPr>
          <p:cNvSpPr txBox="1">
            <a:spLocks noChangeArrowheads="1"/>
          </p:cNvSpPr>
          <p:nvPr/>
        </p:nvSpPr>
        <p:spPr bwMode="auto">
          <a:xfrm>
            <a:off x="1409700" y="6375400"/>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en-US" altLang="de-DE" sz="1200" b="1"/>
              <a:t>D.G. Stavenga, S. Stowe, K. Siebke, J. Zeil and K. Arikawa</a:t>
            </a:r>
            <a:r>
              <a:rPr lang="en-US" altLang="de-DE" sz="1200"/>
              <a:t>, </a:t>
            </a:r>
            <a:r>
              <a:rPr lang="en-US" altLang="de-DE" sz="1200" i="1"/>
              <a:t>Butterfly wing colours: Scale beads make white pierid wings brighter</a:t>
            </a:r>
            <a:r>
              <a:rPr lang="en-US" altLang="de-DE" sz="1200"/>
              <a:t>, R. Soc. Lond. B 271 (2004), pp. 1577-1584</a:t>
            </a:r>
            <a:endParaRPr lang="de-DE" altLang="de-DE" sz="1200"/>
          </a:p>
        </p:txBody>
      </p:sp>
      <p:pic>
        <p:nvPicPr>
          <p:cNvPr id="51206" name="Picture 7">
            <a:extLst>
              <a:ext uri="{FF2B5EF4-FFF2-40B4-BE49-F238E27FC236}">
                <a16:creationId xmlns:a16="http://schemas.microsoft.com/office/drawing/2014/main" id="{C834827C-66E7-BC47-AC2F-68BCF2974599}"/>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6363" y="1054100"/>
            <a:ext cx="2352675" cy="5168900"/>
          </a:xfrm>
          <a:noFill/>
        </p:spPr>
      </p:pic>
      <p:pic>
        <p:nvPicPr>
          <p:cNvPr id="51207" name="Picture 9">
            <a:extLst>
              <a:ext uri="{FF2B5EF4-FFF2-40B4-BE49-F238E27FC236}">
                <a16:creationId xmlns:a16="http://schemas.microsoft.com/office/drawing/2014/main" id="{C6715D46-CA73-AA4A-84C2-0368FB83877F}"/>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711450" y="1168400"/>
            <a:ext cx="2198688" cy="2540000"/>
          </a:xfrm>
          <a:noFill/>
        </p:spPr>
      </p:pic>
      <p:pic>
        <p:nvPicPr>
          <p:cNvPr id="51208" name="Picture 10">
            <a:extLst>
              <a:ext uri="{FF2B5EF4-FFF2-40B4-BE49-F238E27FC236}">
                <a16:creationId xmlns:a16="http://schemas.microsoft.com/office/drawing/2014/main" id="{489E992F-F567-EB46-8607-5D0A83ACC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100" y="1079500"/>
            <a:ext cx="3898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11">
            <a:extLst>
              <a:ext uri="{FF2B5EF4-FFF2-40B4-BE49-F238E27FC236}">
                <a16:creationId xmlns:a16="http://schemas.microsoft.com/office/drawing/2014/main" id="{516CAEB5-1442-0E40-BB55-3FD0C5E4DF7E}"/>
              </a:ext>
            </a:extLst>
          </p:cNvPr>
          <p:cNvSpPr txBox="1">
            <a:spLocks noChangeArrowheads="1"/>
          </p:cNvSpPr>
          <p:nvPr/>
        </p:nvSpPr>
        <p:spPr bwMode="auto">
          <a:xfrm>
            <a:off x="1803400" y="3144838"/>
            <a:ext cx="57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solidFill>
                  <a:schemeClr val="bg1"/>
                </a:solidFill>
                <a:latin typeface="Arial Bold" charset="0"/>
              </a:rPr>
              <a:t>1cm</a:t>
            </a:r>
            <a:endParaRPr lang="de-DE" altLang="de-DE"/>
          </a:p>
        </p:txBody>
      </p:sp>
      <p:sp>
        <p:nvSpPr>
          <p:cNvPr id="51210" name="Text Box 12">
            <a:extLst>
              <a:ext uri="{FF2B5EF4-FFF2-40B4-BE49-F238E27FC236}">
                <a16:creationId xmlns:a16="http://schemas.microsoft.com/office/drawing/2014/main" id="{FC0FA857-8835-2F42-AA5F-2F9B46C8B40F}"/>
              </a:ext>
            </a:extLst>
          </p:cNvPr>
          <p:cNvSpPr txBox="1">
            <a:spLocks noChangeArrowheads="1"/>
          </p:cNvSpPr>
          <p:nvPr/>
        </p:nvSpPr>
        <p:spPr bwMode="auto">
          <a:xfrm>
            <a:off x="1538288" y="5811838"/>
            <a:ext cx="68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latin typeface="Arial Bold" charset="0"/>
              </a:rPr>
              <a:t>40</a:t>
            </a:r>
            <a:r>
              <a:rPr lang="de-DE" altLang="de-DE" b="1">
                <a:latin typeface="Symbol" pitchFamily="2" charset="2"/>
                <a:sym typeface="Symbol" pitchFamily="2" charset="2"/>
              </a:rPr>
              <a:t>u</a:t>
            </a:r>
            <a:r>
              <a:rPr lang="de-DE" altLang="de-DE">
                <a:latin typeface="Arial Bold" charset="0"/>
              </a:rPr>
              <a:t>m</a:t>
            </a:r>
          </a:p>
        </p:txBody>
      </p:sp>
      <p:sp>
        <p:nvSpPr>
          <p:cNvPr id="51211" name="Text Box 13">
            <a:extLst>
              <a:ext uri="{FF2B5EF4-FFF2-40B4-BE49-F238E27FC236}">
                <a16:creationId xmlns:a16="http://schemas.microsoft.com/office/drawing/2014/main" id="{57D1FBB5-C2DF-BB4B-9EC4-99232DEE07B1}"/>
              </a:ext>
            </a:extLst>
          </p:cNvPr>
          <p:cNvSpPr txBox="1">
            <a:spLocks noChangeArrowheads="1"/>
          </p:cNvSpPr>
          <p:nvPr/>
        </p:nvSpPr>
        <p:spPr bwMode="auto">
          <a:xfrm>
            <a:off x="8342313" y="2840038"/>
            <a:ext cx="57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latin typeface="Arial Bold" charset="0"/>
              </a:rPr>
              <a:t>5</a:t>
            </a:r>
            <a:r>
              <a:rPr lang="de-DE" altLang="de-DE" b="1">
                <a:latin typeface="Symbol" pitchFamily="2" charset="2"/>
                <a:sym typeface="Symbol" pitchFamily="2" charset="2"/>
              </a:rPr>
              <a:t>u</a:t>
            </a:r>
            <a:r>
              <a:rPr lang="de-DE" altLang="de-DE">
                <a:latin typeface="Arial Bold" charset="0"/>
              </a:rPr>
              <a:t>m</a:t>
            </a:r>
            <a:endParaRPr lang="de-DE" altLang="de-DE"/>
          </a:p>
        </p:txBody>
      </p:sp>
      <p:sp>
        <p:nvSpPr>
          <p:cNvPr id="51212" name="Text Box 14">
            <a:extLst>
              <a:ext uri="{FF2B5EF4-FFF2-40B4-BE49-F238E27FC236}">
                <a16:creationId xmlns:a16="http://schemas.microsoft.com/office/drawing/2014/main" id="{C7BF62F6-B846-944E-8184-4FEA8EA4A570}"/>
              </a:ext>
            </a:extLst>
          </p:cNvPr>
          <p:cNvSpPr txBox="1">
            <a:spLocks noChangeArrowheads="1"/>
          </p:cNvSpPr>
          <p:nvPr/>
        </p:nvSpPr>
        <p:spPr bwMode="auto">
          <a:xfrm>
            <a:off x="8326438" y="5672138"/>
            <a:ext cx="57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latin typeface="Arial Bold" charset="0"/>
              </a:rPr>
              <a:t>1</a:t>
            </a:r>
            <a:r>
              <a:rPr lang="de-DE" altLang="de-DE" b="1">
                <a:latin typeface="Symbol" pitchFamily="2" charset="2"/>
                <a:sym typeface="Symbol" pitchFamily="2" charset="2"/>
              </a:rPr>
              <a:t>u</a:t>
            </a:r>
            <a:r>
              <a:rPr lang="de-DE" altLang="de-DE">
                <a:latin typeface="Arial Bold" charset="0"/>
              </a:rPr>
              <a:t>m</a:t>
            </a:r>
            <a:endParaRPr lang="de-DE" altLang="de-DE"/>
          </a:p>
        </p:txBody>
      </p:sp>
      <p:sp>
        <p:nvSpPr>
          <p:cNvPr id="51213" name="Text Box 15">
            <a:extLst>
              <a:ext uri="{FF2B5EF4-FFF2-40B4-BE49-F238E27FC236}">
                <a16:creationId xmlns:a16="http://schemas.microsoft.com/office/drawing/2014/main" id="{03022626-0441-AF49-888C-D7E2B735A462}"/>
              </a:ext>
            </a:extLst>
          </p:cNvPr>
          <p:cNvSpPr txBox="1">
            <a:spLocks noChangeArrowheads="1"/>
          </p:cNvSpPr>
          <p:nvPr/>
        </p:nvSpPr>
        <p:spPr bwMode="auto">
          <a:xfrm>
            <a:off x="4097338" y="3132138"/>
            <a:ext cx="57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t>1</a:t>
            </a:r>
            <a:r>
              <a:rPr lang="de-DE" altLang="de-DE">
                <a:latin typeface="Symbol" pitchFamily="2" charset="2"/>
                <a:sym typeface="Symbol" pitchFamily="2" charset="2"/>
              </a:rPr>
              <a:t>u</a:t>
            </a:r>
            <a:r>
              <a:rPr lang="de-DE" altLang="de-DE"/>
              <a:t>m</a:t>
            </a:r>
          </a:p>
        </p:txBody>
      </p:sp>
      <p:sp>
        <p:nvSpPr>
          <p:cNvPr id="51214" name="Text Box 16">
            <a:extLst>
              <a:ext uri="{FF2B5EF4-FFF2-40B4-BE49-F238E27FC236}">
                <a16:creationId xmlns:a16="http://schemas.microsoft.com/office/drawing/2014/main" id="{3CF98B29-30B0-514C-AD48-54C7E5757141}"/>
              </a:ext>
            </a:extLst>
          </p:cNvPr>
          <p:cNvSpPr txBox="1">
            <a:spLocks noChangeArrowheads="1"/>
          </p:cNvSpPr>
          <p:nvPr/>
        </p:nvSpPr>
        <p:spPr bwMode="auto">
          <a:xfrm>
            <a:off x="3441700" y="1557338"/>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solidFill>
                  <a:schemeClr val="bg1"/>
                </a:solidFill>
                <a:latin typeface="Arial Bold" charset="0"/>
              </a:rPr>
              <a:t>white</a:t>
            </a:r>
            <a:endParaRPr lang="de-DE" altLang="de-DE">
              <a:solidFill>
                <a:schemeClr val="bg1"/>
              </a:solidFill>
            </a:endParaRPr>
          </a:p>
        </p:txBody>
      </p:sp>
      <p:sp>
        <p:nvSpPr>
          <p:cNvPr id="51215" name="Text Box 17">
            <a:extLst>
              <a:ext uri="{FF2B5EF4-FFF2-40B4-BE49-F238E27FC236}">
                <a16:creationId xmlns:a16="http://schemas.microsoft.com/office/drawing/2014/main" id="{4FFD7563-33D6-E945-9B22-4DCE60A4F819}"/>
              </a:ext>
            </a:extLst>
          </p:cNvPr>
          <p:cNvSpPr txBox="1">
            <a:spLocks noChangeArrowheads="1"/>
          </p:cNvSpPr>
          <p:nvPr/>
        </p:nvSpPr>
        <p:spPr bwMode="auto">
          <a:xfrm>
            <a:off x="3381375" y="2687638"/>
            <a:ext cx="671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latin typeface="Arial Bold" charset="0"/>
              </a:rPr>
              <a:t>black</a:t>
            </a:r>
            <a:endParaRPr lang="de-DE" alt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061EC09-9DDA-8140-B692-EEBA5804CD71}"/>
              </a:ext>
            </a:extLst>
          </p:cNvPr>
          <p:cNvSpPr>
            <a:spLocks noGrp="1" noChangeArrowheads="1"/>
          </p:cNvSpPr>
          <p:nvPr>
            <p:ph type="ctrTitle"/>
          </p:nvPr>
        </p:nvSpPr>
        <p:spPr>
          <a:xfrm>
            <a:off x="0" y="1701800"/>
            <a:ext cx="9144000" cy="2089150"/>
          </a:xfrm>
        </p:spPr>
        <p:txBody>
          <a:bodyPr/>
          <a:lstStyle/>
          <a:p>
            <a:pPr eaLnBrk="1" hangingPunct="1"/>
            <a:r>
              <a:rPr lang="en-US" altLang="de-DE" sz="3600" b="1">
                <a:latin typeface="Arial Bold" charset="0"/>
                <a:ea typeface="ヒラギノ角ゴ Pro W3" panose="020B0300000000000000" pitchFamily="34" charset="-128"/>
              </a:rPr>
              <a:t>Correlating Structure with Function on the Nanoscale: Structural Colours</a:t>
            </a:r>
            <a:endParaRPr lang="en-US" altLang="de-DE" sz="3600" b="1">
              <a:ea typeface="ヒラギノ角ゴ Pro W3" panose="020B0300000000000000" pitchFamily="34" charset="-128"/>
            </a:endParaRPr>
          </a:p>
        </p:txBody>
      </p:sp>
      <p:sp>
        <p:nvSpPr>
          <p:cNvPr id="19459" name="Rectangle 3">
            <a:extLst>
              <a:ext uri="{FF2B5EF4-FFF2-40B4-BE49-F238E27FC236}">
                <a16:creationId xmlns:a16="http://schemas.microsoft.com/office/drawing/2014/main" id="{8519F7C4-94EB-6647-9033-862C881A9727}"/>
              </a:ext>
            </a:extLst>
          </p:cNvPr>
          <p:cNvSpPr>
            <a:spLocks noGrp="1" noChangeArrowheads="1"/>
          </p:cNvSpPr>
          <p:nvPr>
            <p:ph type="subTitle" idx="1"/>
          </p:nvPr>
        </p:nvSpPr>
        <p:spPr>
          <a:xfrm>
            <a:off x="0" y="3657600"/>
            <a:ext cx="9144000" cy="2803525"/>
          </a:xfrm>
        </p:spPr>
        <p:txBody>
          <a:bodyPr/>
          <a:lstStyle/>
          <a:p>
            <a:pPr eaLnBrk="1" hangingPunct="1">
              <a:lnSpc>
                <a:spcPct val="90000"/>
              </a:lnSpc>
              <a:spcAft>
                <a:spcPts val="1000"/>
              </a:spcAft>
            </a:pPr>
            <a:r>
              <a:rPr lang="en-US" altLang="de-DE" sz="2400">
                <a:ea typeface="ヒラギノ角ゴ Pro W3" panose="020B0300000000000000" pitchFamily="34" charset="-128"/>
              </a:rPr>
              <a:t>Ille C. Gebeshuber</a:t>
            </a:r>
            <a:r>
              <a:rPr lang="en-US" altLang="de-DE" sz="2400" baseline="30000">
                <a:ea typeface="ヒラギノ角ゴ Pro W3" panose="020B0300000000000000" pitchFamily="34" charset="-128"/>
              </a:rPr>
              <a:t>1,2,3</a:t>
            </a:r>
          </a:p>
          <a:p>
            <a:pPr eaLnBrk="1" hangingPunct="1">
              <a:lnSpc>
                <a:spcPct val="90000"/>
              </a:lnSpc>
            </a:pPr>
            <a:endParaRPr lang="en-US" altLang="de-DE" sz="1800" baseline="30000">
              <a:ea typeface="ヒラギノ角ゴ Pro W3" panose="020B0300000000000000" pitchFamily="34" charset="-128"/>
            </a:endParaRPr>
          </a:p>
          <a:p>
            <a:pPr eaLnBrk="1" hangingPunct="1">
              <a:lnSpc>
                <a:spcPct val="90000"/>
              </a:lnSpc>
            </a:pPr>
            <a:endParaRPr lang="en-US" altLang="de-DE" sz="1800" baseline="30000">
              <a:ea typeface="ヒラギノ角ゴ Pro W3" panose="020B0300000000000000" pitchFamily="34" charset="-128"/>
            </a:endParaRPr>
          </a:p>
          <a:p>
            <a:pPr eaLnBrk="1" hangingPunct="1">
              <a:lnSpc>
                <a:spcPct val="90000"/>
              </a:lnSpc>
            </a:pPr>
            <a:r>
              <a:rPr lang="en-US" altLang="de-DE" sz="1800" baseline="30000">
                <a:ea typeface="ヒラギノ角ゴ Pro W3" panose="020B0300000000000000" pitchFamily="34" charset="-128"/>
              </a:rPr>
              <a:t>1 </a:t>
            </a:r>
            <a:r>
              <a:rPr lang="en-US" altLang="de-DE" sz="1800">
                <a:ea typeface="ヒラギノ角ゴ Pro W3" panose="020B0300000000000000" pitchFamily="34" charset="-128"/>
              </a:rPr>
              <a:t>Institute for Microengineering and Nanoelectronics</a:t>
            </a:r>
            <a:br>
              <a:rPr lang="en-US" altLang="de-DE" sz="1800">
                <a:ea typeface="ヒラギノ角ゴ Pro W3" panose="020B0300000000000000" pitchFamily="34" charset="-128"/>
              </a:rPr>
            </a:br>
            <a:r>
              <a:rPr lang="en-US" altLang="de-DE" sz="1800">
                <a:ea typeface="ヒラギノ角ゴ Pro W3" panose="020B0300000000000000" pitchFamily="34" charset="-128"/>
              </a:rPr>
              <a:t>  Universiti Kebangsaan Malaysia</a:t>
            </a:r>
          </a:p>
          <a:p>
            <a:pPr eaLnBrk="1" hangingPunct="1">
              <a:lnSpc>
                <a:spcPct val="90000"/>
              </a:lnSpc>
            </a:pPr>
            <a:r>
              <a:rPr lang="en-US" altLang="de-DE" sz="1800" baseline="30000">
                <a:ea typeface="ヒラギノ角ゴ Pro W3" panose="020B0300000000000000" pitchFamily="34" charset="-128"/>
              </a:rPr>
              <a:t>2 </a:t>
            </a:r>
            <a:r>
              <a:rPr lang="en-US" altLang="de-DE" sz="1800">
                <a:ea typeface="ヒラギノ角ゴ Pro W3" panose="020B0300000000000000" pitchFamily="34" charset="-128"/>
              </a:rPr>
              <a:t>AC</a:t>
            </a:r>
            <a:r>
              <a:rPr lang="en-US" altLang="de-DE" sz="1800" baseline="30000">
                <a:ea typeface="ヒラギノ角ゴ Pro W3" panose="020B0300000000000000" pitchFamily="34" charset="-128"/>
              </a:rPr>
              <a:t>2</a:t>
            </a:r>
            <a:r>
              <a:rPr lang="en-US" altLang="de-DE" sz="1800">
                <a:ea typeface="ヒラギノ角ゴ Pro W3" panose="020B0300000000000000" pitchFamily="34" charset="-128"/>
              </a:rPr>
              <a:t>T Austrian Center of Competence for Tribology </a:t>
            </a:r>
          </a:p>
          <a:p>
            <a:pPr eaLnBrk="1" hangingPunct="1">
              <a:lnSpc>
                <a:spcPct val="90000"/>
              </a:lnSpc>
            </a:pPr>
            <a:r>
              <a:rPr lang="en-US" altLang="de-DE" sz="1800" baseline="30000">
                <a:ea typeface="ヒラギノ角ゴ Pro W3" panose="020B0300000000000000" pitchFamily="34" charset="-128"/>
              </a:rPr>
              <a:t>3 </a:t>
            </a:r>
            <a:r>
              <a:rPr lang="en-US" altLang="de-DE" sz="1800">
                <a:ea typeface="ヒラギノ角ゴ Pro W3" panose="020B0300000000000000" pitchFamily="34" charset="-128"/>
              </a:rPr>
              <a:t>Vienna University of Technology, Austria </a:t>
            </a:r>
          </a:p>
          <a:p>
            <a:pPr eaLnBrk="1" hangingPunct="1">
              <a:lnSpc>
                <a:spcPct val="90000"/>
              </a:lnSpc>
            </a:pPr>
            <a:endParaRPr lang="en-US" altLang="de-DE" sz="1800">
              <a:ea typeface="ヒラギノ角ゴ Pro W3" panose="020B0300000000000000" pitchFamily="34" charset="-128"/>
            </a:endParaRPr>
          </a:p>
          <a:p>
            <a:pPr eaLnBrk="1" hangingPunct="1">
              <a:lnSpc>
                <a:spcPts val="963"/>
              </a:lnSpc>
              <a:spcBef>
                <a:spcPct val="0"/>
              </a:spcBef>
            </a:pPr>
            <a:r>
              <a:rPr lang="en-US" altLang="de-DE" sz="1800">
                <a:solidFill>
                  <a:srgbClr val="7575D1"/>
                </a:solidFill>
                <a:ea typeface="ヒラギノ角ゴ Pro W3" panose="020B0300000000000000" pitchFamily="34" charset="-128"/>
              </a:rPr>
              <a:t>http://www.ille.com</a:t>
            </a:r>
          </a:p>
        </p:txBody>
      </p:sp>
      <p:pic>
        <p:nvPicPr>
          <p:cNvPr id="19460" name="Picture 6">
            <a:extLst>
              <a:ext uri="{FF2B5EF4-FFF2-40B4-BE49-F238E27FC236}">
                <a16:creationId xmlns:a16="http://schemas.microsoft.com/office/drawing/2014/main" id="{A2A8D49E-9C18-C546-B9EC-6CA8E4E1E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193675"/>
            <a:ext cx="134778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logo-ac2t">
            <a:extLst>
              <a:ext uri="{FF2B5EF4-FFF2-40B4-BE49-F238E27FC236}">
                <a16:creationId xmlns:a16="http://schemas.microsoft.com/office/drawing/2014/main" id="{569970D0-7D81-0149-9188-96A03001D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000" r="16000" b="31952"/>
          <a:stretch>
            <a:fillRect/>
          </a:stretch>
        </p:blipFill>
        <p:spPr bwMode="auto">
          <a:xfrm>
            <a:off x="4406900" y="236538"/>
            <a:ext cx="26225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4">
            <a:extLst>
              <a:ext uri="{FF2B5EF4-FFF2-40B4-BE49-F238E27FC236}">
                <a16:creationId xmlns:a16="http://schemas.microsoft.com/office/drawing/2014/main" id="{5660A3F4-7769-A149-AEF1-0382DBF719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0663"/>
            <a:ext cx="38687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0" descr="logog">
            <a:extLst>
              <a:ext uri="{FF2B5EF4-FFF2-40B4-BE49-F238E27FC236}">
                <a16:creationId xmlns:a16="http://schemas.microsoft.com/office/drawing/2014/main" id="{F20DE4B4-2EAC-2B4F-AD63-B315DAD1D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416425"/>
            <a:ext cx="12192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Bild 3.png">
            <a:extLst>
              <a:ext uri="{FF2B5EF4-FFF2-40B4-BE49-F238E27FC236}">
                <a16:creationId xmlns:a16="http://schemas.microsoft.com/office/drawing/2014/main" id="{DA863AC1-3F4F-6D44-B947-FBC4D2B563B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4419600"/>
            <a:ext cx="12763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3">
            <a:extLst>
              <a:ext uri="{FF2B5EF4-FFF2-40B4-BE49-F238E27FC236}">
                <a16:creationId xmlns:a16="http://schemas.microsoft.com/office/drawing/2014/main" id="{84BEA6DB-D459-2948-9184-D763C1423C6A}"/>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53251" name="Rectangle 2">
            <a:extLst>
              <a:ext uri="{FF2B5EF4-FFF2-40B4-BE49-F238E27FC236}">
                <a16:creationId xmlns:a16="http://schemas.microsoft.com/office/drawing/2014/main" id="{40114391-718E-4B41-B1A8-826364732B04}"/>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Peacock Feathers</a:t>
            </a:r>
          </a:p>
        </p:txBody>
      </p:sp>
      <p:pic>
        <p:nvPicPr>
          <p:cNvPr id="53252" name="Picture 4" descr="peacock-1">
            <a:extLst>
              <a:ext uri="{FF2B5EF4-FFF2-40B4-BE49-F238E27FC236}">
                <a16:creationId xmlns:a16="http://schemas.microsoft.com/office/drawing/2014/main" id="{998EAD69-DDF8-7E4E-AE78-8D84CF66E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7512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peacokZ">
            <a:extLst>
              <a:ext uri="{FF2B5EF4-FFF2-40B4-BE49-F238E27FC236}">
                <a16:creationId xmlns:a16="http://schemas.microsoft.com/office/drawing/2014/main" id="{3175F3A6-8CF7-964F-ABA1-E7E97DC8E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613" y="3382963"/>
            <a:ext cx="104775"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peacokZ">
            <a:extLst>
              <a:ext uri="{FF2B5EF4-FFF2-40B4-BE49-F238E27FC236}">
                <a16:creationId xmlns:a16="http://schemas.microsoft.com/office/drawing/2014/main" id="{9E1EE94E-0D2C-0348-A0C3-D5A237A997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524000"/>
            <a:ext cx="54864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4">
            <a:extLst>
              <a:ext uri="{FF2B5EF4-FFF2-40B4-BE49-F238E27FC236}">
                <a16:creationId xmlns:a16="http://schemas.microsoft.com/office/drawing/2014/main" id="{54BCD571-1392-7744-AF9A-A5034F0C169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55299" name="Rectangle 2">
            <a:extLst>
              <a:ext uri="{FF2B5EF4-FFF2-40B4-BE49-F238E27FC236}">
                <a16:creationId xmlns:a16="http://schemas.microsoft.com/office/drawing/2014/main" id="{52E84776-9EA1-0541-9AA4-A2F8013D071A}"/>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Reflectance</a:t>
            </a:r>
            <a:endParaRPr lang="de-DE" altLang="de-DE" b="1">
              <a:ea typeface="ヒラギノ角ゴ Pro W3" panose="020B0300000000000000" pitchFamily="34" charset="-128"/>
            </a:endParaRPr>
          </a:p>
        </p:txBody>
      </p:sp>
      <p:sp>
        <p:nvSpPr>
          <p:cNvPr id="55300" name="Rectangle 3">
            <a:extLst>
              <a:ext uri="{FF2B5EF4-FFF2-40B4-BE49-F238E27FC236}">
                <a16:creationId xmlns:a16="http://schemas.microsoft.com/office/drawing/2014/main" id="{5A2E6346-DDEE-3B4D-BB92-4A7F11F142D9}"/>
              </a:ext>
            </a:extLst>
          </p:cNvPr>
          <p:cNvSpPr>
            <a:spLocks noGrp="1" noChangeArrowheads="1"/>
          </p:cNvSpPr>
          <p:nvPr>
            <p:ph type="body" sz="half" idx="2"/>
          </p:nvPr>
        </p:nvSpPr>
        <p:spPr>
          <a:xfrm>
            <a:off x="4648200" y="2209800"/>
            <a:ext cx="4495800" cy="4114800"/>
          </a:xfrm>
        </p:spPr>
        <p:txBody>
          <a:bodyPr/>
          <a:lstStyle/>
          <a:p>
            <a:pPr marL="0" indent="0" eaLnBrk="1" hangingPunct="1">
              <a:buFontTx/>
              <a:buNone/>
              <a:tabLst>
                <a:tab pos="114300" algn="l"/>
              </a:tabLst>
            </a:pPr>
            <a:r>
              <a:rPr lang="de-DE" altLang="de-DE" sz="2800">
                <a:latin typeface="Arial Bold" charset="0"/>
                <a:ea typeface="ヒラギノ角ゴ Pro W3" panose="020B0300000000000000" pitchFamily="34" charset="-128"/>
              </a:rPr>
              <a:t>Reflections from the front and back of the peacock feather structures act like a Fabry-Perot interference device to enhance color in a specific wavelength range.</a:t>
            </a:r>
          </a:p>
        </p:txBody>
      </p:sp>
      <p:pic>
        <p:nvPicPr>
          <p:cNvPr id="55301" name="Picture 10" descr="Picture 1">
            <a:extLst>
              <a:ext uri="{FF2B5EF4-FFF2-40B4-BE49-F238E27FC236}">
                <a16:creationId xmlns:a16="http://schemas.microsoft.com/office/drawing/2014/main" id="{3428DA9A-EA47-C54E-8C60-C8F0E9845342}"/>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2447925"/>
            <a:ext cx="4495800" cy="2760663"/>
          </a:xfrm>
        </p:spPr>
      </p:pic>
      <p:sp>
        <p:nvSpPr>
          <p:cNvPr id="55302" name="Text Box 14">
            <a:extLst>
              <a:ext uri="{FF2B5EF4-FFF2-40B4-BE49-F238E27FC236}">
                <a16:creationId xmlns:a16="http://schemas.microsoft.com/office/drawing/2014/main" id="{BE332096-5B34-A64C-BC2C-D3F52B0AF5F1}"/>
              </a:ext>
            </a:extLst>
          </p:cNvPr>
          <p:cNvSpPr txBox="1">
            <a:spLocks noChangeArrowheads="1"/>
          </p:cNvSpPr>
          <p:nvPr/>
        </p:nvSpPr>
        <p:spPr bwMode="auto">
          <a:xfrm>
            <a:off x="3548063" y="6027738"/>
            <a:ext cx="5595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b="1"/>
              <a:t>J. Zi, X. Yu, Y. Li, X. Hu, C. Xu, X. Wang, X. Liu and R. Fu</a:t>
            </a:r>
          </a:p>
          <a:p>
            <a:r>
              <a:rPr lang="de-DE" altLang="de-DE" i="1"/>
              <a:t>Coloration strategies in peacock feathers</a:t>
            </a:r>
          </a:p>
          <a:p>
            <a:r>
              <a:rPr lang="en-US" altLang="de-DE"/>
              <a:t>PNAS 100(22), 12576-12578, 2003</a:t>
            </a:r>
          </a:p>
          <a:p>
            <a:endParaRPr lang="de-DE" altLang="de-DE"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4">
            <a:extLst>
              <a:ext uri="{FF2B5EF4-FFF2-40B4-BE49-F238E27FC236}">
                <a16:creationId xmlns:a16="http://schemas.microsoft.com/office/drawing/2014/main" id="{08D9E93C-868F-324C-B231-C2F74F4C816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57347" name="Rectangle 2">
            <a:extLst>
              <a:ext uri="{FF2B5EF4-FFF2-40B4-BE49-F238E27FC236}">
                <a16:creationId xmlns:a16="http://schemas.microsoft.com/office/drawing/2014/main" id="{8A82BA85-BE07-1245-99F3-D345A26FBBAB}"/>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Fabry-Perot interferometer</a:t>
            </a:r>
          </a:p>
        </p:txBody>
      </p:sp>
      <p:pic>
        <p:nvPicPr>
          <p:cNvPr id="57348" name="Picture 9" descr="Picture 1">
            <a:extLst>
              <a:ext uri="{FF2B5EF4-FFF2-40B4-BE49-F238E27FC236}">
                <a16:creationId xmlns:a16="http://schemas.microsoft.com/office/drawing/2014/main" id="{03823C73-D16E-0847-A84B-ABA5BBBDE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239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4">
            <a:extLst>
              <a:ext uri="{FF2B5EF4-FFF2-40B4-BE49-F238E27FC236}">
                <a16:creationId xmlns:a16="http://schemas.microsoft.com/office/drawing/2014/main" id="{CF16DD5D-2719-724C-855A-F04950002E1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59395" name="Rectangle 2">
            <a:extLst>
              <a:ext uri="{FF2B5EF4-FFF2-40B4-BE49-F238E27FC236}">
                <a16:creationId xmlns:a16="http://schemas.microsoft.com/office/drawing/2014/main" id="{D03738C8-F374-D64C-A6C4-45D0627D86A7}"/>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Peacock feather</a:t>
            </a:r>
            <a:endParaRPr lang="de-DE" altLang="de-DE" b="1">
              <a:ea typeface="ヒラギノ角ゴ Pro W3" panose="020B0300000000000000" pitchFamily="34" charset="-128"/>
            </a:endParaRPr>
          </a:p>
        </p:txBody>
      </p:sp>
      <p:pic>
        <p:nvPicPr>
          <p:cNvPr id="59396" name="Picture 6" descr="pic0033">
            <a:extLst>
              <a:ext uri="{FF2B5EF4-FFF2-40B4-BE49-F238E27FC236}">
                <a16:creationId xmlns:a16="http://schemas.microsoft.com/office/drawing/2014/main" id="{5EBF4FC6-138A-3242-8049-CE04CE26DF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r="5000"/>
          <a:stretch>
            <a:fillRect/>
          </a:stretch>
        </p:blipFill>
        <p:spPr>
          <a:xfrm>
            <a:off x="0" y="2133600"/>
            <a:ext cx="4343400" cy="3371850"/>
          </a:xfrm>
          <a:ln>
            <a:solidFill>
              <a:schemeClr val="tx1"/>
            </a:solidFill>
            <a:miter lim="800000"/>
            <a:headEnd/>
            <a:tailEnd/>
          </a:ln>
        </p:spPr>
      </p:pic>
      <p:pic>
        <p:nvPicPr>
          <p:cNvPr id="59397" name="Picture 7" descr="pic0046">
            <a:extLst>
              <a:ext uri="{FF2B5EF4-FFF2-40B4-BE49-F238E27FC236}">
                <a16:creationId xmlns:a16="http://schemas.microsoft.com/office/drawing/2014/main" id="{6B62CCC7-C012-A74E-96AC-8EDC6F94C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
          <a:stretch>
            <a:fillRect/>
          </a:stretch>
        </p:blipFill>
        <p:spPr bwMode="auto">
          <a:xfrm>
            <a:off x="4800600" y="2133600"/>
            <a:ext cx="4343400" cy="3362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8" name="Rectangle 8">
            <a:extLst>
              <a:ext uri="{FF2B5EF4-FFF2-40B4-BE49-F238E27FC236}">
                <a16:creationId xmlns:a16="http://schemas.microsoft.com/office/drawing/2014/main" id="{8D657D94-DF5F-794A-B32D-DF72A05D454E}"/>
              </a:ext>
            </a:extLst>
          </p:cNvPr>
          <p:cNvSpPr>
            <a:spLocks noChangeArrowheads="1"/>
          </p:cNvSpPr>
          <p:nvPr/>
        </p:nvSpPr>
        <p:spPr bwMode="auto">
          <a:xfrm>
            <a:off x="1143000" y="5805488"/>
            <a:ext cx="6489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sz="2800">
                <a:latin typeface="Arial Bold" charset="0"/>
              </a:rPr>
              <a:t>50x						100x</a:t>
            </a:r>
            <a:endParaRPr lang="de-DE" altLang="de-D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4">
            <a:extLst>
              <a:ext uri="{FF2B5EF4-FFF2-40B4-BE49-F238E27FC236}">
                <a16:creationId xmlns:a16="http://schemas.microsoft.com/office/drawing/2014/main" id="{6FAE2144-7D94-3E4D-A0AA-E0EAF3135455}"/>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61443" name="Rectangle 2">
            <a:extLst>
              <a:ext uri="{FF2B5EF4-FFF2-40B4-BE49-F238E27FC236}">
                <a16:creationId xmlns:a16="http://schemas.microsoft.com/office/drawing/2014/main" id="{51E4D145-F5C9-3942-BDFF-0757190855B8}"/>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Peacock feather</a:t>
            </a:r>
            <a:endParaRPr lang="de-DE" altLang="de-DE" b="1">
              <a:ea typeface="ヒラギノ角ゴ Pro W3" panose="020B0300000000000000" pitchFamily="34" charset="-128"/>
            </a:endParaRPr>
          </a:p>
        </p:txBody>
      </p:sp>
      <p:sp>
        <p:nvSpPr>
          <p:cNvPr id="61444" name="Rectangle 5">
            <a:extLst>
              <a:ext uri="{FF2B5EF4-FFF2-40B4-BE49-F238E27FC236}">
                <a16:creationId xmlns:a16="http://schemas.microsoft.com/office/drawing/2014/main" id="{85F40352-549A-F54C-AED9-88F6D05A5E2E}"/>
              </a:ext>
            </a:extLst>
          </p:cNvPr>
          <p:cNvSpPr>
            <a:spLocks noChangeArrowheads="1"/>
          </p:cNvSpPr>
          <p:nvPr/>
        </p:nvSpPr>
        <p:spPr bwMode="auto">
          <a:xfrm>
            <a:off x="1143000" y="5805488"/>
            <a:ext cx="6489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sz="2800">
                <a:latin typeface="Arial Bold" charset="0"/>
              </a:rPr>
              <a:t>200x						200x</a:t>
            </a:r>
            <a:endParaRPr lang="de-DE" altLang="de-DE"/>
          </a:p>
        </p:txBody>
      </p:sp>
      <p:pic>
        <p:nvPicPr>
          <p:cNvPr id="61445" name="Picture 8" descr="pic0047">
            <a:extLst>
              <a:ext uri="{FF2B5EF4-FFF2-40B4-BE49-F238E27FC236}">
                <a16:creationId xmlns:a16="http://schemas.microsoft.com/office/drawing/2014/main" id="{56B504EA-3D36-204B-AE03-2DCB84A4FBD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133600"/>
            <a:ext cx="4343400" cy="3194050"/>
          </a:xfrm>
          <a:ln>
            <a:solidFill>
              <a:schemeClr val="tx1"/>
            </a:solidFill>
            <a:miter lim="800000"/>
            <a:headEnd/>
            <a:tailEnd/>
          </a:ln>
        </p:spPr>
      </p:pic>
      <p:pic>
        <p:nvPicPr>
          <p:cNvPr id="61446" name="Picture 9" descr="pic0049">
            <a:extLst>
              <a:ext uri="{FF2B5EF4-FFF2-40B4-BE49-F238E27FC236}">
                <a16:creationId xmlns:a16="http://schemas.microsoft.com/office/drawing/2014/main" id="{C21A2092-B2BF-5F45-B303-A72D90D7D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300" y="2133600"/>
            <a:ext cx="4330700" cy="317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3">
            <a:extLst>
              <a:ext uri="{FF2B5EF4-FFF2-40B4-BE49-F238E27FC236}">
                <a16:creationId xmlns:a16="http://schemas.microsoft.com/office/drawing/2014/main" id="{241CD186-CA1A-9445-9A9A-7F6B795906D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63491" name="Rectangle 2">
            <a:extLst>
              <a:ext uri="{FF2B5EF4-FFF2-40B4-BE49-F238E27FC236}">
                <a16:creationId xmlns:a16="http://schemas.microsoft.com/office/drawing/2014/main" id="{2AFB88B8-EB3D-D74B-93DC-8B62B935D03F}"/>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Peacock feather</a:t>
            </a:r>
            <a:endParaRPr lang="de-DE" altLang="de-DE" b="1">
              <a:ea typeface="ヒラギノ角ゴ Pro W3" panose="020B0300000000000000" pitchFamily="34" charset="-128"/>
            </a:endParaRPr>
          </a:p>
        </p:txBody>
      </p:sp>
      <p:sp>
        <p:nvSpPr>
          <p:cNvPr id="63492" name="Rectangle 7">
            <a:extLst>
              <a:ext uri="{FF2B5EF4-FFF2-40B4-BE49-F238E27FC236}">
                <a16:creationId xmlns:a16="http://schemas.microsoft.com/office/drawing/2014/main" id="{77272E75-6C64-684C-BC6E-E727E2861472}"/>
              </a:ext>
            </a:extLst>
          </p:cNvPr>
          <p:cNvSpPr>
            <a:spLocks noGrp="1" noChangeArrowheads="1"/>
          </p:cNvSpPr>
          <p:nvPr>
            <p:ph type="body" idx="1"/>
          </p:nvPr>
        </p:nvSpPr>
        <p:spPr>
          <a:xfrm>
            <a:off x="0" y="1143000"/>
            <a:ext cx="9144000" cy="4114800"/>
          </a:xfrm>
        </p:spPr>
        <p:txBody>
          <a:bodyPr/>
          <a:lstStyle/>
          <a:p>
            <a:pPr>
              <a:lnSpc>
                <a:spcPct val="90000"/>
              </a:lnSpc>
              <a:spcBef>
                <a:spcPct val="0"/>
              </a:spcBef>
            </a:pPr>
            <a:r>
              <a:rPr lang="de-DE" altLang="de-DE" sz="2800">
                <a:latin typeface="Arial Bold" charset="0"/>
                <a:ea typeface="ヒラギノ角ゴ Pro W3" panose="020B0300000000000000" pitchFamily="34" charset="-128"/>
              </a:rPr>
              <a:t>The structures which produce the colors are arrays of melanin cylinders.</a:t>
            </a:r>
          </a:p>
          <a:p>
            <a:pPr>
              <a:lnSpc>
                <a:spcPct val="90000"/>
              </a:lnSpc>
              <a:spcBef>
                <a:spcPct val="0"/>
              </a:spcBef>
            </a:pPr>
            <a:endParaRPr lang="de-DE" altLang="de-DE" sz="2800">
              <a:latin typeface="Arial Bold" charset="0"/>
              <a:ea typeface="ヒラギノ角ゴ Pro W3" panose="020B0300000000000000" pitchFamily="34" charset="-128"/>
            </a:endParaRPr>
          </a:p>
          <a:p>
            <a:pPr>
              <a:lnSpc>
                <a:spcPct val="90000"/>
              </a:lnSpc>
              <a:spcBef>
                <a:spcPct val="0"/>
              </a:spcBef>
            </a:pPr>
            <a:r>
              <a:rPr lang="de-DE" altLang="de-DE" sz="2800">
                <a:latin typeface="Arial Bold" charset="0"/>
                <a:ea typeface="ヒラギノ角ゴ Pro W3" panose="020B0300000000000000" pitchFamily="34" charset="-128"/>
              </a:rPr>
              <a:t>Array spacing of melanin cylinders:</a:t>
            </a:r>
          </a:p>
          <a:p>
            <a:pPr lvl="2">
              <a:lnSpc>
                <a:spcPct val="90000"/>
              </a:lnSpc>
              <a:spcBef>
                <a:spcPct val="0"/>
              </a:spcBef>
            </a:pPr>
            <a:r>
              <a:rPr lang="de-DE" altLang="de-DE" sz="2000">
                <a:latin typeface="Arial Bold" charset="0"/>
                <a:ea typeface="ＭＳ Ｐゴシック" panose="020B0600070205080204" pitchFamily="34" charset="-128"/>
              </a:rPr>
              <a:t>blue region 140 nm</a:t>
            </a:r>
          </a:p>
          <a:p>
            <a:pPr lvl="2">
              <a:lnSpc>
                <a:spcPct val="90000"/>
              </a:lnSpc>
              <a:spcBef>
                <a:spcPct val="0"/>
              </a:spcBef>
            </a:pPr>
            <a:r>
              <a:rPr lang="de-DE" altLang="de-DE" sz="2000">
                <a:latin typeface="Arial Bold" charset="0"/>
                <a:ea typeface="ＭＳ Ｐゴシック" panose="020B0600070205080204" pitchFamily="34" charset="-128"/>
              </a:rPr>
              <a:t>green region 150 nm (see image)</a:t>
            </a:r>
          </a:p>
          <a:p>
            <a:pPr lvl="2">
              <a:lnSpc>
                <a:spcPct val="90000"/>
              </a:lnSpc>
              <a:spcBef>
                <a:spcPct val="0"/>
              </a:spcBef>
            </a:pPr>
            <a:r>
              <a:rPr lang="de-DE" altLang="de-DE" sz="2000">
                <a:latin typeface="Arial Bold" charset="0"/>
                <a:ea typeface="ＭＳ Ｐゴシック" panose="020B0600070205080204" pitchFamily="34" charset="-128"/>
              </a:rPr>
              <a:t>yellow region 165 nm.</a:t>
            </a:r>
          </a:p>
          <a:p>
            <a:pPr>
              <a:lnSpc>
                <a:spcPct val="90000"/>
              </a:lnSpc>
              <a:spcBef>
                <a:spcPct val="0"/>
              </a:spcBef>
            </a:pPr>
            <a:endParaRPr lang="de-DE" altLang="de-DE" sz="2800">
              <a:latin typeface="Arial Bold" charset="0"/>
              <a:ea typeface="ヒラギノ角ゴ Pro W3" panose="020B0300000000000000" pitchFamily="34" charset="-128"/>
            </a:endParaRPr>
          </a:p>
          <a:p>
            <a:pPr>
              <a:lnSpc>
                <a:spcPct val="90000"/>
              </a:lnSpc>
              <a:spcBef>
                <a:spcPct val="0"/>
              </a:spcBef>
            </a:pPr>
            <a:r>
              <a:rPr lang="de-DE" altLang="de-DE" sz="2800">
                <a:latin typeface="Arial Bold" charset="0"/>
                <a:ea typeface="ヒラギノ角ゴ Pro W3" panose="020B0300000000000000" pitchFamily="34" charset="-128"/>
              </a:rPr>
              <a:t>The surface of the barbule is made of keratin, containing about 10 rows of the melanin cylinders in the green region, 6 rows for the yellow region. </a:t>
            </a:r>
          </a:p>
        </p:txBody>
      </p:sp>
      <p:pic>
        <p:nvPicPr>
          <p:cNvPr id="63493" name="Picture 29" descr="Picture 1">
            <a:extLst>
              <a:ext uri="{FF2B5EF4-FFF2-40B4-BE49-F238E27FC236}">
                <a16:creationId xmlns:a16="http://schemas.microsoft.com/office/drawing/2014/main" id="{46242FB7-EB57-2347-9A88-CDC0B2FCF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5105400"/>
            <a:ext cx="3733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Date Placeholder 3">
            <a:extLst>
              <a:ext uri="{FF2B5EF4-FFF2-40B4-BE49-F238E27FC236}">
                <a16:creationId xmlns:a16="http://schemas.microsoft.com/office/drawing/2014/main" id="{2B13E0B9-5FC2-7B4F-8133-7A2FB209832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65540" name="Rectangle 2">
            <a:extLst>
              <a:ext uri="{FF2B5EF4-FFF2-40B4-BE49-F238E27FC236}">
                <a16:creationId xmlns:a16="http://schemas.microsoft.com/office/drawing/2014/main" id="{893AC1E5-19D1-7A42-A774-65382BC7FA8B}"/>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Brittle stars</a:t>
            </a:r>
          </a:p>
        </p:txBody>
      </p:sp>
      <p:graphicFrame>
        <p:nvGraphicFramePr>
          <p:cNvPr id="65538" name="Object 2">
            <a:extLst>
              <a:ext uri="{FF2B5EF4-FFF2-40B4-BE49-F238E27FC236}">
                <a16:creationId xmlns:a16="http://schemas.microsoft.com/office/drawing/2014/main" id="{59973DCA-43E8-E84F-8C8E-F3E262FA1135}"/>
              </a:ext>
            </a:extLst>
          </p:cNvPr>
          <p:cNvGraphicFramePr>
            <a:graphicFrameLocks noChangeAspect="1"/>
          </p:cNvGraphicFramePr>
          <p:nvPr/>
        </p:nvGraphicFramePr>
        <p:xfrm>
          <a:off x="1905000" y="1524000"/>
          <a:ext cx="5867400" cy="4400550"/>
        </p:xfrm>
        <a:graphic>
          <a:graphicData uri="http://schemas.openxmlformats.org/presentationml/2006/ole">
            <mc:AlternateContent xmlns:mc="http://schemas.openxmlformats.org/markup-compatibility/2006">
              <mc:Choice xmlns:v="urn:schemas-microsoft-com:vml" Requires="v">
                <p:oleObj spid="_x0000_s65542" name="Document" r:id="rId4" imgW="5067300" imgH="6807200" progId="Word.Document.8">
                  <p:embed/>
                </p:oleObj>
              </mc:Choice>
              <mc:Fallback>
                <p:oleObj name="Document" r:id="rId4" imgW="5067300" imgH="6807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1111" b="50000"/>
                      <a:stretch>
                        <a:fillRect/>
                      </a:stretch>
                    </p:blipFill>
                    <p:spPr bwMode="auto">
                      <a:xfrm>
                        <a:off x="1905000" y="1524000"/>
                        <a:ext cx="5867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Date Placeholder 3">
            <a:extLst>
              <a:ext uri="{FF2B5EF4-FFF2-40B4-BE49-F238E27FC236}">
                <a16:creationId xmlns:a16="http://schemas.microsoft.com/office/drawing/2014/main" id="{127A0DE5-85B9-8F47-8849-4FA5899478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67588" name="Rectangle 2">
            <a:extLst>
              <a:ext uri="{FF2B5EF4-FFF2-40B4-BE49-F238E27FC236}">
                <a16:creationId xmlns:a16="http://schemas.microsoft.com/office/drawing/2014/main" id="{5F135EBC-350C-4F49-BA90-F1527B17A67B}"/>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Joanna Aizenberg</a:t>
            </a:r>
          </a:p>
        </p:txBody>
      </p:sp>
      <p:graphicFrame>
        <p:nvGraphicFramePr>
          <p:cNvPr id="67586" name="Object 2">
            <a:extLst>
              <a:ext uri="{FF2B5EF4-FFF2-40B4-BE49-F238E27FC236}">
                <a16:creationId xmlns:a16="http://schemas.microsoft.com/office/drawing/2014/main" id="{C786C179-E8DF-0F4E-BB0A-ABF4D8BC5FD0}"/>
              </a:ext>
            </a:extLst>
          </p:cNvPr>
          <p:cNvGraphicFramePr>
            <a:graphicFrameLocks noChangeAspect="1"/>
          </p:cNvGraphicFramePr>
          <p:nvPr/>
        </p:nvGraphicFramePr>
        <p:xfrm>
          <a:off x="838200" y="1524000"/>
          <a:ext cx="7315200" cy="4759325"/>
        </p:xfrm>
        <a:graphic>
          <a:graphicData uri="http://schemas.openxmlformats.org/presentationml/2006/ole">
            <mc:AlternateContent xmlns:mc="http://schemas.openxmlformats.org/markup-compatibility/2006">
              <mc:Choice xmlns:v="urn:schemas-microsoft-com:vml" Requires="v">
                <p:oleObj spid="_x0000_s67590" name="Dokument" r:id="rId4" imgW="5067300" imgH="6807200" progId="Word.Document.8">
                  <p:embed/>
                </p:oleObj>
              </mc:Choice>
              <mc:Fallback>
                <p:oleObj name="Dokument" r:id="rId4" imgW="5067300" imgH="6807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51190"/>
                      <a:stretch>
                        <a:fillRect/>
                      </a:stretch>
                    </p:blipFill>
                    <p:spPr bwMode="auto">
                      <a:xfrm>
                        <a:off x="838200" y="1524000"/>
                        <a:ext cx="7315200" cy="475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3">
            <a:extLst>
              <a:ext uri="{FF2B5EF4-FFF2-40B4-BE49-F238E27FC236}">
                <a16:creationId xmlns:a16="http://schemas.microsoft.com/office/drawing/2014/main" id="{361C3BEC-D973-674A-9D2E-913C5C7C364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69635" name="Rectangle 2">
            <a:extLst>
              <a:ext uri="{FF2B5EF4-FFF2-40B4-BE49-F238E27FC236}">
                <a16:creationId xmlns:a16="http://schemas.microsoft.com/office/drawing/2014/main" id="{2C170592-EF09-5C40-8781-A1955F2AC896}"/>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Brittle stars</a:t>
            </a:r>
          </a:p>
        </p:txBody>
      </p:sp>
      <p:sp>
        <p:nvSpPr>
          <p:cNvPr id="69636" name="Rectangle 3">
            <a:extLst>
              <a:ext uri="{FF2B5EF4-FFF2-40B4-BE49-F238E27FC236}">
                <a16:creationId xmlns:a16="http://schemas.microsoft.com/office/drawing/2014/main" id="{E2D9A581-6DD6-9D4C-BA55-CC7273BD19DD}"/>
              </a:ext>
            </a:extLst>
          </p:cNvPr>
          <p:cNvSpPr>
            <a:spLocks noGrp="1" noChangeArrowheads="1"/>
          </p:cNvSpPr>
          <p:nvPr>
            <p:ph type="body" idx="1"/>
          </p:nvPr>
        </p:nvSpPr>
        <p:spPr>
          <a:xfrm>
            <a:off x="0" y="1981200"/>
            <a:ext cx="9144000" cy="4114800"/>
          </a:xfrm>
        </p:spPr>
        <p:txBody>
          <a:bodyPr/>
          <a:lstStyle/>
          <a:p>
            <a:pPr eaLnBrk="1" hangingPunct="1"/>
            <a:r>
              <a:rPr lang="de-DE" altLang="de-DE" sz="2800">
                <a:solidFill>
                  <a:srgbClr val="000000"/>
                </a:solidFill>
                <a:latin typeface="Arial Bold" charset="0"/>
                <a:ea typeface="ヒラギノ角ゴ Pro W3" panose="020B0300000000000000" pitchFamily="34" charset="-128"/>
              </a:rPr>
              <a:t>Like many other organisms, brittle stars control the growth of biominerals. </a:t>
            </a:r>
          </a:p>
          <a:p>
            <a:pPr eaLnBrk="1" hangingPunct="1"/>
            <a:r>
              <a:rPr lang="de-DE" altLang="de-DE" sz="2800">
                <a:solidFill>
                  <a:srgbClr val="000000"/>
                </a:solidFill>
                <a:latin typeface="Arial Bold" charset="0"/>
                <a:ea typeface="ヒラギノ角ゴ Pro W3" panose="020B0300000000000000" pitchFamily="34" charset="-128"/>
              </a:rPr>
              <a:t>The surface of the brittle star </a:t>
            </a:r>
            <a:r>
              <a:rPr lang="de-DE" altLang="de-DE" sz="2800" i="1">
                <a:solidFill>
                  <a:srgbClr val="000000"/>
                </a:solidFill>
                <a:latin typeface="Arial Bold" charset="0"/>
                <a:ea typeface="ヒラギノ角ゴ Pro W3" panose="020B0300000000000000" pitchFamily="34" charset="-128"/>
              </a:rPr>
              <a:t>Ophiocoma wendtii</a:t>
            </a:r>
            <a:r>
              <a:rPr lang="de-DE" altLang="de-DE" sz="2800">
                <a:solidFill>
                  <a:srgbClr val="000000"/>
                </a:solidFill>
                <a:latin typeface="Arial Bold" charset="0"/>
                <a:ea typeface="ヒラギノ角ゴ Pro W3" panose="020B0300000000000000" pitchFamily="34" charset="-128"/>
              </a:rPr>
              <a:t> is made of cristalline CaCO</a:t>
            </a:r>
            <a:r>
              <a:rPr lang="de-DE" altLang="de-DE" sz="2800" baseline="-25000">
                <a:solidFill>
                  <a:srgbClr val="000000"/>
                </a:solidFill>
                <a:latin typeface="Arial Bold" charset="0"/>
                <a:ea typeface="ヒラギノ角ゴ Pro W3" panose="020B0300000000000000" pitchFamily="34" charset="-128"/>
              </a:rPr>
              <a:t>3</a:t>
            </a:r>
            <a:r>
              <a:rPr lang="de-DE" altLang="de-DE" sz="2800">
                <a:solidFill>
                  <a:srgbClr val="000000"/>
                </a:solidFill>
                <a:latin typeface="Arial Bold" charset="0"/>
                <a:ea typeface="ヒラギノ角ゴ Pro W3" panose="020B0300000000000000" pitchFamily="34" charset="-128"/>
              </a:rPr>
              <a:t> which make the whole surface to a perfect microlens array. </a:t>
            </a:r>
          </a:p>
          <a:p>
            <a:pPr eaLnBrk="1" hangingPunct="1"/>
            <a:r>
              <a:rPr lang="de-DE" altLang="de-DE" sz="2800">
                <a:solidFill>
                  <a:srgbClr val="000000"/>
                </a:solidFill>
                <a:latin typeface="Arial Bold" charset="0"/>
                <a:ea typeface="ヒラギノ角ゴ Pro W3" panose="020B0300000000000000" pitchFamily="34" charset="-128"/>
              </a:rPr>
              <a:t>The brittle star shows optical properties that would have caused envy in Carl Zeiss.</a:t>
            </a:r>
            <a:r>
              <a:rPr lang="de-DE" altLang="de-DE">
                <a:solidFill>
                  <a:srgbClr val="000000"/>
                </a:solidFill>
                <a:ea typeface="ヒラギノ角ゴ Pro W3" panose="020B0300000000000000" pitchFamily="34" charset="-128"/>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Date Placeholder 4">
            <a:extLst>
              <a:ext uri="{FF2B5EF4-FFF2-40B4-BE49-F238E27FC236}">
                <a16:creationId xmlns:a16="http://schemas.microsoft.com/office/drawing/2014/main" id="{FB356413-427C-9E4D-997D-67AEC9BD330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71684" name="Rectangle 2">
            <a:extLst>
              <a:ext uri="{FF2B5EF4-FFF2-40B4-BE49-F238E27FC236}">
                <a16:creationId xmlns:a16="http://schemas.microsoft.com/office/drawing/2014/main" id="{F68EEEF9-EA31-CD46-8E2E-7AF47DA0D8DF}"/>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Perfect lenses</a:t>
            </a:r>
          </a:p>
        </p:txBody>
      </p:sp>
      <p:sp>
        <p:nvSpPr>
          <p:cNvPr id="71685" name="Rectangle 3">
            <a:extLst>
              <a:ext uri="{FF2B5EF4-FFF2-40B4-BE49-F238E27FC236}">
                <a16:creationId xmlns:a16="http://schemas.microsoft.com/office/drawing/2014/main" id="{7D0FC5B8-F3E7-E64E-A988-6EE8B216568A}"/>
              </a:ext>
            </a:extLst>
          </p:cNvPr>
          <p:cNvSpPr>
            <a:spLocks noGrp="1" noChangeArrowheads="1"/>
          </p:cNvSpPr>
          <p:nvPr>
            <p:ph type="body" sz="half" idx="1"/>
          </p:nvPr>
        </p:nvSpPr>
        <p:spPr>
          <a:xfrm>
            <a:off x="0" y="1574800"/>
            <a:ext cx="5029200" cy="4953000"/>
          </a:xfrm>
        </p:spPr>
        <p:txBody>
          <a:bodyPr/>
          <a:lstStyle/>
          <a:p>
            <a:pPr eaLnBrk="1" hangingPunct="1"/>
            <a:r>
              <a:rPr lang="de-DE" altLang="de-DE" sz="2400">
                <a:solidFill>
                  <a:srgbClr val="000000"/>
                </a:solidFill>
                <a:latin typeface="Arial Bold" charset="0"/>
                <a:ea typeface="ヒラギノ角ゴ Pro W3" panose="020B0300000000000000" pitchFamily="34" charset="-128"/>
              </a:rPr>
              <a:t>The whole surface on the brittle star is covered with a microlens array. </a:t>
            </a:r>
          </a:p>
          <a:p>
            <a:pPr eaLnBrk="1" hangingPunct="1"/>
            <a:r>
              <a:rPr lang="de-DE" altLang="de-DE" sz="2400">
                <a:solidFill>
                  <a:srgbClr val="000000"/>
                </a:solidFill>
                <a:latin typeface="Arial Bold" charset="0"/>
                <a:ea typeface="ヒラギノ角ゴ Pro W3" panose="020B0300000000000000" pitchFamily="34" charset="-128"/>
              </a:rPr>
              <a:t>The diameter of a single lens is 20</a:t>
            </a:r>
            <a:r>
              <a:rPr lang="de-DE" altLang="de-DE" sz="2400" b="1">
                <a:solidFill>
                  <a:srgbClr val="000000"/>
                </a:solidFill>
                <a:latin typeface="Symbol" pitchFamily="2" charset="2"/>
                <a:ea typeface="ヒラギノ角ゴ Pro W3" panose="020B0300000000000000" pitchFamily="34" charset="-128"/>
                <a:sym typeface="Symbol" pitchFamily="2" charset="2"/>
              </a:rPr>
              <a:t>u</a:t>
            </a:r>
            <a:r>
              <a:rPr lang="de-DE" altLang="de-DE" sz="2400">
                <a:solidFill>
                  <a:srgbClr val="000000"/>
                </a:solidFill>
                <a:latin typeface="Arial Bold" charset="0"/>
                <a:ea typeface="ヒラギノ角ゴ Pro W3" panose="020B0300000000000000" pitchFamily="34" charset="-128"/>
              </a:rPr>
              <a:t>m to 40</a:t>
            </a:r>
            <a:r>
              <a:rPr lang="de-DE" altLang="de-DE" sz="2400" b="1">
                <a:solidFill>
                  <a:srgbClr val="000000"/>
                </a:solidFill>
                <a:latin typeface="Symbol" pitchFamily="2" charset="2"/>
                <a:ea typeface="ヒラギノ角ゴ Pro W3" panose="020B0300000000000000" pitchFamily="34" charset="-128"/>
                <a:sym typeface="Symbol" pitchFamily="2" charset="2"/>
              </a:rPr>
              <a:t>u</a:t>
            </a:r>
            <a:r>
              <a:rPr lang="de-DE" altLang="de-DE" sz="2400">
                <a:solidFill>
                  <a:srgbClr val="000000"/>
                </a:solidFill>
                <a:latin typeface="Arial Bold" charset="0"/>
                <a:ea typeface="ヒラギノ角ゴ Pro W3" panose="020B0300000000000000" pitchFamily="34" charset="-128"/>
              </a:rPr>
              <a:t>m.</a:t>
            </a:r>
          </a:p>
          <a:p>
            <a:pPr eaLnBrk="1" hangingPunct="1"/>
            <a:r>
              <a:rPr lang="de-DE" altLang="de-DE" sz="2400">
                <a:solidFill>
                  <a:srgbClr val="000000"/>
                </a:solidFill>
                <a:latin typeface="Arial Bold" charset="0"/>
                <a:ea typeface="ヒラギノ角ゴ Pro W3" panose="020B0300000000000000" pitchFamily="34" charset="-128"/>
              </a:rPr>
              <a:t>Each lens is oriented in a slightly different direction </a:t>
            </a:r>
            <a:br>
              <a:rPr lang="de-DE" altLang="de-DE" sz="2400">
                <a:solidFill>
                  <a:srgbClr val="000000"/>
                </a:solidFill>
                <a:latin typeface="Arial Bold" charset="0"/>
                <a:ea typeface="ヒラギノ角ゴ Pro W3" panose="020B0300000000000000" pitchFamily="34" charset="-128"/>
              </a:rPr>
            </a:br>
            <a:r>
              <a:rPr lang="de-DE" altLang="de-DE" sz="2400">
                <a:solidFill>
                  <a:srgbClr val="000000"/>
                </a:solidFill>
                <a:latin typeface="Arial Bold" charset="0"/>
                <a:ea typeface="ヒラギノ角ゴ Pro W3" panose="020B0300000000000000" pitchFamily="34" charset="-128"/>
              </a:rPr>
              <a:t>-&gt; the organism gets an image of the whole environment.</a:t>
            </a:r>
          </a:p>
          <a:p>
            <a:pPr eaLnBrk="1" hangingPunct="1"/>
            <a:r>
              <a:rPr lang="de-DE" altLang="de-DE" sz="2400">
                <a:solidFill>
                  <a:srgbClr val="000000"/>
                </a:solidFill>
                <a:latin typeface="Arial Bold" charset="0"/>
                <a:ea typeface="ヒラギノ角ゴ Pro W3" panose="020B0300000000000000" pitchFamily="34" charset="-128"/>
              </a:rPr>
              <a:t>Perhaps even comparable to the complex eye of a fly.</a:t>
            </a:r>
          </a:p>
        </p:txBody>
      </p:sp>
      <p:graphicFrame>
        <p:nvGraphicFramePr>
          <p:cNvPr id="71682" name="Object 2">
            <a:extLst>
              <a:ext uri="{FF2B5EF4-FFF2-40B4-BE49-F238E27FC236}">
                <a16:creationId xmlns:a16="http://schemas.microsoft.com/office/drawing/2014/main" id="{E2FA0AA1-5C1B-3F47-9513-2070A5DA76D0}"/>
              </a:ext>
            </a:extLst>
          </p:cNvPr>
          <p:cNvGraphicFramePr>
            <a:graphicFrameLocks noGrp="1" noChangeAspect="1"/>
          </p:cNvGraphicFramePr>
          <p:nvPr>
            <p:ph sz="half" idx="2"/>
          </p:nvPr>
        </p:nvGraphicFramePr>
        <p:xfrm>
          <a:off x="5024438" y="1431925"/>
          <a:ext cx="3844925" cy="4968875"/>
        </p:xfrm>
        <a:graphic>
          <a:graphicData uri="http://schemas.openxmlformats.org/presentationml/2006/ole">
            <mc:AlternateContent xmlns:mc="http://schemas.openxmlformats.org/markup-compatibility/2006">
              <mc:Choice xmlns:v="urn:schemas-microsoft-com:vml" Requires="v">
                <p:oleObj spid="_x0000_s71687" name="Dokument" r:id="rId4" imgW="4140200" imgH="5346700" progId="Word.Document.8">
                  <p:embed/>
                </p:oleObj>
              </mc:Choice>
              <mc:Fallback>
                <p:oleObj name="Dokument" r:id="rId4" imgW="4140200" imgH="53467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4438" y="1431925"/>
                        <a:ext cx="3844925"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a:extLst>
              <a:ext uri="{FF2B5EF4-FFF2-40B4-BE49-F238E27FC236}">
                <a16:creationId xmlns:a16="http://schemas.microsoft.com/office/drawing/2014/main" id="{A491157B-8170-F949-9092-2074B9CAB47A}"/>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21507" name="Rectangle 2">
            <a:extLst>
              <a:ext uri="{FF2B5EF4-FFF2-40B4-BE49-F238E27FC236}">
                <a16:creationId xmlns:a16="http://schemas.microsoft.com/office/drawing/2014/main" id="{81654CBC-56F2-934E-9F30-4FD1FA6FEE6C}"/>
              </a:ext>
            </a:extLst>
          </p:cNvPr>
          <p:cNvSpPr>
            <a:spLocks noGrp="1" noChangeArrowheads="1"/>
          </p:cNvSpPr>
          <p:nvPr>
            <p:ph type="title"/>
          </p:nvPr>
        </p:nvSpPr>
        <p:spPr>
          <a:xfrm>
            <a:off x="685800" y="76200"/>
            <a:ext cx="7772400" cy="1143000"/>
          </a:xfrm>
        </p:spPr>
        <p:txBody>
          <a:bodyPr/>
          <a:lstStyle/>
          <a:p>
            <a:pPr eaLnBrk="1" hangingPunct="1"/>
            <a:r>
              <a:rPr lang="en-US" altLang="de-DE" b="1">
                <a:latin typeface="Arial Bold" charset="0"/>
                <a:ea typeface="ヒラギノ角ゴ Pro W3" panose="020B0300000000000000" pitchFamily="34" charset="-128"/>
              </a:rPr>
              <a:t>Outline</a:t>
            </a:r>
          </a:p>
        </p:txBody>
      </p:sp>
      <p:sp>
        <p:nvSpPr>
          <p:cNvPr id="21508" name="Rectangle 3">
            <a:extLst>
              <a:ext uri="{FF2B5EF4-FFF2-40B4-BE49-F238E27FC236}">
                <a16:creationId xmlns:a16="http://schemas.microsoft.com/office/drawing/2014/main" id="{F46F0DEA-49A1-E842-98BD-93925AE2168A}"/>
              </a:ext>
            </a:extLst>
          </p:cNvPr>
          <p:cNvSpPr>
            <a:spLocks noGrp="1" noChangeArrowheads="1"/>
          </p:cNvSpPr>
          <p:nvPr>
            <p:ph type="body" idx="1"/>
          </p:nvPr>
        </p:nvSpPr>
        <p:spPr>
          <a:xfrm>
            <a:off x="685800" y="1295400"/>
            <a:ext cx="7772400" cy="5105400"/>
          </a:xfrm>
        </p:spPr>
        <p:txBody>
          <a:bodyPr/>
          <a:lstStyle/>
          <a:p>
            <a:pPr algn="just" eaLnBrk="1" hangingPunct="1">
              <a:lnSpc>
                <a:spcPct val="90000"/>
              </a:lnSpc>
              <a:spcAft>
                <a:spcPts val="600"/>
              </a:spcAft>
            </a:pPr>
            <a:r>
              <a:rPr lang="en-GB" altLang="de-DE" sz="2800">
                <a:latin typeface="Arial Bold" charset="0"/>
                <a:ea typeface="ヒラギノ角ゴ Pro W3" panose="020B0300000000000000" pitchFamily="34" charset="-128"/>
              </a:rPr>
              <a:t>Engineering meets Biology meets Arts</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Physics of Structural Colours </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Beetles whiter than white, white Butterflies</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Peacock Feathers</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Brittle Stars</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Iridescent Plants and Fruits</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Butterflies and Moths </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Insects with Metallic Colours</a:t>
            </a:r>
          </a:p>
          <a:p>
            <a:pPr algn="just" eaLnBrk="1" hangingPunct="1">
              <a:lnSpc>
                <a:spcPct val="90000"/>
              </a:lnSpc>
              <a:spcAft>
                <a:spcPts val="600"/>
              </a:spcAft>
            </a:pPr>
            <a:r>
              <a:rPr lang="en-GB" altLang="de-DE" sz="2800">
                <a:latin typeface="Arial Bold" charset="0"/>
                <a:ea typeface="ヒラギノ角ゴ Pro W3" panose="020B0300000000000000" pitchFamily="34" charset="-128"/>
              </a:rPr>
              <a:t>Biomimetic Colours, Smart Colours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4">
            <a:extLst>
              <a:ext uri="{FF2B5EF4-FFF2-40B4-BE49-F238E27FC236}">
                <a16:creationId xmlns:a16="http://schemas.microsoft.com/office/drawing/2014/main" id="{7492E8CB-D205-864F-9AD0-30A36F2F65B8}"/>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73731" name="Rectangle 2">
            <a:extLst>
              <a:ext uri="{FF2B5EF4-FFF2-40B4-BE49-F238E27FC236}">
                <a16:creationId xmlns:a16="http://schemas.microsoft.com/office/drawing/2014/main" id="{BBEC5E91-56BC-314A-9346-0212889C9E22}"/>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Double refraction</a:t>
            </a:r>
            <a:endParaRPr lang="de-DE" altLang="de-DE" b="1">
              <a:ea typeface="ヒラギノ角ゴ Pro W3" panose="020B0300000000000000" pitchFamily="34" charset="-128"/>
            </a:endParaRPr>
          </a:p>
        </p:txBody>
      </p:sp>
      <p:sp>
        <p:nvSpPr>
          <p:cNvPr id="73732" name="Rectangle 3">
            <a:extLst>
              <a:ext uri="{FF2B5EF4-FFF2-40B4-BE49-F238E27FC236}">
                <a16:creationId xmlns:a16="http://schemas.microsoft.com/office/drawing/2014/main" id="{6BDD0621-FB42-1E4A-BD01-17DBE88C551F}"/>
              </a:ext>
            </a:extLst>
          </p:cNvPr>
          <p:cNvSpPr>
            <a:spLocks noGrp="1" noChangeArrowheads="1"/>
          </p:cNvSpPr>
          <p:nvPr>
            <p:ph type="body" sz="half" idx="1"/>
          </p:nvPr>
        </p:nvSpPr>
        <p:spPr>
          <a:xfrm>
            <a:off x="0" y="1981200"/>
            <a:ext cx="4876800" cy="4114800"/>
          </a:xfrm>
        </p:spPr>
        <p:txBody>
          <a:bodyPr/>
          <a:lstStyle/>
          <a:p>
            <a:pPr eaLnBrk="1" hangingPunct="1"/>
            <a:r>
              <a:rPr lang="de-DE" altLang="de-DE" sz="2800">
                <a:latin typeface="Arial Bold" charset="0"/>
                <a:ea typeface="ヒラギノ角ゴ Pro W3" panose="020B0300000000000000" pitchFamily="34" charset="-128"/>
              </a:rPr>
              <a:t>CaCo</a:t>
            </a:r>
            <a:r>
              <a:rPr lang="de-DE" altLang="de-DE" sz="2800" baseline="-25000">
                <a:latin typeface="Arial Bold" charset="0"/>
                <a:ea typeface="ヒラギノ角ゴ Pro W3" panose="020B0300000000000000" pitchFamily="34" charset="-128"/>
              </a:rPr>
              <a:t>3</a:t>
            </a:r>
            <a:r>
              <a:rPr lang="de-DE" altLang="de-DE" sz="2800">
                <a:latin typeface="Arial Bold" charset="0"/>
                <a:ea typeface="ヒラギノ角ゴ Pro W3" panose="020B0300000000000000" pitchFamily="34" charset="-128"/>
              </a:rPr>
              <a:t> crystals usually exhibit double refraction.</a:t>
            </a:r>
          </a:p>
          <a:p>
            <a:pPr eaLnBrk="1" hangingPunct="1"/>
            <a:r>
              <a:rPr lang="de-DE" altLang="de-DE" sz="2800">
                <a:latin typeface="Arial Bold" charset="0"/>
                <a:ea typeface="ヒラギノ角ゴ Pro W3" panose="020B0300000000000000" pitchFamily="34" charset="-128"/>
              </a:rPr>
              <a:t>But not along the c-axis.</a:t>
            </a:r>
          </a:p>
          <a:p>
            <a:pPr eaLnBrk="1" hangingPunct="1"/>
            <a:r>
              <a:rPr lang="de-DE" altLang="de-DE" sz="2800">
                <a:latin typeface="Arial Bold" charset="0"/>
                <a:ea typeface="ヒラギノ角ゴ Pro W3" panose="020B0300000000000000" pitchFamily="34" charset="-128"/>
              </a:rPr>
              <a:t>The CaCo</a:t>
            </a:r>
            <a:r>
              <a:rPr lang="de-DE" altLang="de-DE" sz="2800" baseline="-25000">
                <a:latin typeface="Arial Bold" charset="0"/>
                <a:ea typeface="ヒラギノ角ゴ Pro W3" panose="020B0300000000000000" pitchFamily="34" charset="-128"/>
              </a:rPr>
              <a:t>3</a:t>
            </a:r>
            <a:r>
              <a:rPr lang="de-DE" altLang="de-DE" sz="2800">
                <a:latin typeface="Arial Bold" charset="0"/>
                <a:ea typeface="ヒラギノ角ゴ Pro W3" panose="020B0300000000000000" pitchFamily="34" charset="-128"/>
              </a:rPr>
              <a:t> microlenses of the brittle star grow along the c-axis.</a:t>
            </a:r>
          </a:p>
          <a:p>
            <a:pPr eaLnBrk="1" hangingPunct="1"/>
            <a:endParaRPr lang="de-DE" altLang="de-DE" sz="2400">
              <a:ea typeface="ヒラギノ角ゴ Pro W3" panose="020B0300000000000000" pitchFamily="34" charset="-128"/>
            </a:endParaRPr>
          </a:p>
        </p:txBody>
      </p:sp>
      <p:pic>
        <p:nvPicPr>
          <p:cNvPr id="73733" name="Picture 5" descr="490px-Calcite-HUGE">
            <a:extLst>
              <a:ext uri="{FF2B5EF4-FFF2-40B4-BE49-F238E27FC236}">
                <a16:creationId xmlns:a16="http://schemas.microsoft.com/office/drawing/2014/main" id="{C14D17A8-2E5F-7F43-87D3-9B4BDC2890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999"/>
          <a:stretch>
            <a:fillRect/>
          </a:stretch>
        </p:blipFill>
        <p:spPr>
          <a:xfrm>
            <a:off x="4895850" y="1435100"/>
            <a:ext cx="3968750" cy="4953000"/>
          </a:xfrm>
        </p:spPr>
      </p:pic>
      <p:sp>
        <p:nvSpPr>
          <p:cNvPr id="73734" name="Text Box 6">
            <a:extLst>
              <a:ext uri="{FF2B5EF4-FFF2-40B4-BE49-F238E27FC236}">
                <a16:creationId xmlns:a16="http://schemas.microsoft.com/office/drawing/2014/main" id="{4F82A14D-4E67-8F41-9BF9-201C44EF0947}"/>
              </a:ext>
            </a:extLst>
          </p:cNvPr>
          <p:cNvSpPr txBox="1">
            <a:spLocks noChangeArrowheads="1"/>
          </p:cNvSpPr>
          <p:nvPr/>
        </p:nvSpPr>
        <p:spPr bwMode="auto">
          <a:xfrm>
            <a:off x="4937125" y="6378575"/>
            <a:ext cx="392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sz="1200">
                <a:latin typeface="Helvetica" pitchFamily="2" charset="0"/>
              </a:rPr>
              <a:t>Calcite @ the National Museum of Natural History, Washington, DC.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4">
            <a:extLst>
              <a:ext uri="{FF2B5EF4-FFF2-40B4-BE49-F238E27FC236}">
                <a16:creationId xmlns:a16="http://schemas.microsoft.com/office/drawing/2014/main" id="{64319362-C7A0-E742-9D04-A47F53C3796C}"/>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75779" name="Rectangle 2">
            <a:extLst>
              <a:ext uri="{FF2B5EF4-FFF2-40B4-BE49-F238E27FC236}">
                <a16:creationId xmlns:a16="http://schemas.microsoft.com/office/drawing/2014/main" id="{FE6ABA0A-0E15-AC4D-A973-C22F365340E8}"/>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Spherical aberration</a:t>
            </a:r>
          </a:p>
        </p:txBody>
      </p:sp>
      <p:pic>
        <p:nvPicPr>
          <p:cNvPr id="75780" name="Picture 16" descr="371px-Spherical_aberration_2">
            <a:extLst>
              <a:ext uri="{FF2B5EF4-FFF2-40B4-BE49-F238E27FC236}">
                <a16:creationId xmlns:a16="http://schemas.microsoft.com/office/drawing/2014/main" id="{8C5039F3-21D5-8A49-B8A8-01E7C110D7F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48213"/>
          <a:stretch>
            <a:fillRect/>
          </a:stretch>
        </p:blipFill>
        <p:spPr>
          <a:xfrm>
            <a:off x="1511300" y="1936750"/>
            <a:ext cx="6324600" cy="3321050"/>
          </a:xfrm>
          <a:ln>
            <a:solidFill>
              <a:schemeClr val="tx1"/>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4">
            <a:extLst>
              <a:ext uri="{FF2B5EF4-FFF2-40B4-BE49-F238E27FC236}">
                <a16:creationId xmlns:a16="http://schemas.microsoft.com/office/drawing/2014/main" id="{4F778FB7-58E1-6041-8704-4F9AFCA0F803}"/>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77827" name="Rectangle 2">
            <a:extLst>
              <a:ext uri="{FF2B5EF4-FFF2-40B4-BE49-F238E27FC236}">
                <a16:creationId xmlns:a16="http://schemas.microsoft.com/office/drawing/2014/main" id="{F088E752-CE1B-414D-AFAD-363401348206}"/>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Correction for spherical aberration in brittle stars</a:t>
            </a:r>
          </a:p>
        </p:txBody>
      </p:sp>
      <p:sp>
        <p:nvSpPr>
          <p:cNvPr id="77828" name="Rectangle 3">
            <a:extLst>
              <a:ext uri="{FF2B5EF4-FFF2-40B4-BE49-F238E27FC236}">
                <a16:creationId xmlns:a16="http://schemas.microsoft.com/office/drawing/2014/main" id="{84710F0C-A82B-2E45-B451-CEABBAAC63B3}"/>
              </a:ext>
            </a:extLst>
          </p:cNvPr>
          <p:cNvSpPr>
            <a:spLocks noGrp="1" noChangeArrowheads="1"/>
          </p:cNvSpPr>
          <p:nvPr>
            <p:ph type="body" sz="half" idx="2"/>
          </p:nvPr>
        </p:nvSpPr>
        <p:spPr>
          <a:xfrm>
            <a:off x="3619500" y="1968500"/>
            <a:ext cx="5486400" cy="4889500"/>
          </a:xfrm>
        </p:spPr>
        <p:txBody>
          <a:bodyPr/>
          <a:lstStyle/>
          <a:p>
            <a:pPr eaLnBrk="1" hangingPunct="1"/>
            <a:r>
              <a:rPr lang="de-DE" altLang="de-DE" sz="2400">
                <a:solidFill>
                  <a:srgbClr val="000000"/>
                </a:solidFill>
                <a:latin typeface="Arial Bold" charset="0"/>
                <a:ea typeface="ヒラギノ角ゴ Pro W3" panose="020B0300000000000000" pitchFamily="34" charset="-128"/>
              </a:rPr>
              <a:t>The shape of the lenses in the brittlestar are not sherical, but correct for the spheric aberration.</a:t>
            </a:r>
          </a:p>
          <a:p>
            <a:pPr eaLnBrk="1" hangingPunct="1"/>
            <a:r>
              <a:rPr lang="de-DE" altLang="de-DE" sz="2400">
                <a:solidFill>
                  <a:srgbClr val="000000"/>
                </a:solidFill>
                <a:latin typeface="Arial Bold" charset="0"/>
                <a:ea typeface="ヒラギノ角ゴ Pro W3" panose="020B0300000000000000" pitchFamily="34" charset="-128"/>
              </a:rPr>
              <a:t>SEM of an individual lens in             </a:t>
            </a:r>
            <a:r>
              <a:rPr lang="de-DE" altLang="de-DE" sz="2400" i="1">
                <a:solidFill>
                  <a:srgbClr val="000000"/>
                </a:solidFill>
                <a:latin typeface="Arial Bold" charset="0"/>
                <a:ea typeface="ヒラギノ角ゴ Pro W3" panose="020B0300000000000000" pitchFamily="34" charset="-128"/>
              </a:rPr>
              <a:t>O. wendtii </a:t>
            </a:r>
          </a:p>
          <a:p>
            <a:pPr eaLnBrk="1" hangingPunct="1"/>
            <a:r>
              <a:rPr lang="de-DE" altLang="de-DE" sz="2400">
                <a:solidFill>
                  <a:srgbClr val="000000"/>
                </a:solidFill>
                <a:latin typeface="Arial Bold" charset="0"/>
                <a:ea typeface="ヒラギノ角ゴ Pro W3" panose="020B0300000000000000" pitchFamily="34" charset="-128"/>
              </a:rPr>
              <a:t>L</a:t>
            </a:r>
            <a:r>
              <a:rPr lang="de-DE" altLang="de-DE" sz="2400" baseline="-25000">
                <a:solidFill>
                  <a:srgbClr val="000000"/>
                </a:solidFill>
                <a:latin typeface="Arial Bold" charset="0"/>
                <a:ea typeface="ヒラギノ角ゴ Pro W3" panose="020B0300000000000000" pitchFamily="34" charset="-128"/>
              </a:rPr>
              <a:t>0</a:t>
            </a:r>
            <a:r>
              <a:rPr lang="de-DE" altLang="de-DE" sz="2400">
                <a:solidFill>
                  <a:srgbClr val="000000"/>
                </a:solidFill>
                <a:latin typeface="Arial Bold" charset="0"/>
                <a:ea typeface="ヒラギノ角ゴ Pro W3" panose="020B0300000000000000" pitchFamily="34" charset="-128"/>
              </a:rPr>
              <a:t> - functional region of this lens </a:t>
            </a:r>
          </a:p>
          <a:p>
            <a:pPr eaLnBrk="1" hangingPunct="1"/>
            <a:r>
              <a:rPr lang="de-DE" altLang="de-DE" sz="2400">
                <a:solidFill>
                  <a:srgbClr val="000000"/>
                </a:solidFill>
                <a:latin typeface="Arial Bold" charset="0"/>
                <a:ea typeface="ヒラギノ角ゴ Pro W3" panose="020B0300000000000000" pitchFamily="34" charset="-128"/>
              </a:rPr>
              <a:t>red line - lens that is compensated for spherical aberration</a:t>
            </a:r>
          </a:p>
          <a:p>
            <a:pPr eaLnBrk="1" hangingPunct="1"/>
            <a:r>
              <a:rPr lang="de-DE" altLang="de-DE" sz="2400">
                <a:solidFill>
                  <a:srgbClr val="000000"/>
                </a:solidFill>
                <a:latin typeface="Arial Bold" charset="0"/>
                <a:ea typeface="ヒラギノ角ゴ Pro W3" panose="020B0300000000000000" pitchFamily="34" charset="-128"/>
              </a:rPr>
              <a:t>blue lines - light paths </a:t>
            </a:r>
          </a:p>
          <a:p>
            <a:pPr eaLnBrk="1" hangingPunct="1"/>
            <a:r>
              <a:rPr lang="de-DE" altLang="de-DE" sz="2400">
                <a:solidFill>
                  <a:srgbClr val="000000"/>
                </a:solidFill>
                <a:latin typeface="Arial Bold" charset="0"/>
                <a:ea typeface="ヒラギノ角ゴ Pro W3" panose="020B0300000000000000" pitchFamily="34" charset="-128"/>
              </a:rPr>
              <a:t>scale bar 10</a:t>
            </a:r>
            <a:r>
              <a:rPr lang="de-DE" altLang="de-DE" sz="2400">
                <a:solidFill>
                  <a:srgbClr val="000000"/>
                </a:solidFill>
                <a:latin typeface="Symbol" pitchFamily="2" charset="2"/>
                <a:ea typeface="ヒラギノ角ゴ Pro W3" panose="020B0300000000000000" pitchFamily="34" charset="-128"/>
                <a:sym typeface="Symbol" pitchFamily="2" charset="2"/>
              </a:rPr>
              <a:t>u</a:t>
            </a:r>
            <a:r>
              <a:rPr lang="de-DE" altLang="de-DE" sz="2400">
                <a:solidFill>
                  <a:srgbClr val="000000"/>
                </a:solidFill>
                <a:latin typeface="Arial Bold" charset="0"/>
                <a:ea typeface="ヒラギノ角ゴ Pro W3" panose="020B0300000000000000" pitchFamily="34" charset="-128"/>
              </a:rPr>
              <a:t>m</a:t>
            </a:r>
          </a:p>
        </p:txBody>
      </p:sp>
      <p:pic>
        <p:nvPicPr>
          <p:cNvPr id="77829" name="Picture 4" descr="Picture 1">
            <a:extLst>
              <a:ext uri="{FF2B5EF4-FFF2-40B4-BE49-F238E27FC236}">
                <a16:creationId xmlns:a16="http://schemas.microsoft.com/office/drawing/2014/main" id="{D8C30CE6-64D9-CB4C-B12B-47725957788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088" y="1905000"/>
            <a:ext cx="3363912" cy="4114800"/>
          </a:xfrm>
          <a:ln>
            <a:solidFill>
              <a:schemeClr val="tx1"/>
            </a:solidFill>
            <a:miter lim="800000"/>
            <a:headEnd/>
            <a:tailEnd/>
          </a:ln>
        </p:spPr>
      </p:pic>
      <p:sp>
        <p:nvSpPr>
          <p:cNvPr id="77830" name="Text Box 5">
            <a:extLst>
              <a:ext uri="{FF2B5EF4-FFF2-40B4-BE49-F238E27FC236}">
                <a16:creationId xmlns:a16="http://schemas.microsoft.com/office/drawing/2014/main" id="{E6EFBFBE-8936-0E4F-A97C-7FD18C5774C5}"/>
              </a:ext>
            </a:extLst>
          </p:cNvPr>
          <p:cNvSpPr txBox="1">
            <a:spLocks noChangeArrowheads="1"/>
          </p:cNvSpPr>
          <p:nvPr/>
        </p:nvSpPr>
        <p:spPr bwMode="auto">
          <a:xfrm>
            <a:off x="819150" y="6156325"/>
            <a:ext cx="2228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a:t>Nature 424 (2003) 852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a:extLst>
              <a:ext uri="{FF2B5EF4-FFF2-40B4-BE49-F238E27FC236}">
                <a16:creationId xmlns:a16="http://schemas.microsoft.com/office/drawing/2014/main" id="{4D0FE2B9-70CA-D042-8432-7BC505D228FB}"/>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79875" name="Rectangle 2">
            <a:extLst>
              <a:ext uri="{FF2B5EF4-FFF2-40B4-BE49-F238E27FC236}">
                <a16:creationId xmlns:a16="http://schemas.microsoft.com/office/drawing/2014/main" id="{F9205231-FB72-D140-9DE4-931466DE864A}"/>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Brittle stars with sunglasses</a:t>
            </a:r>
          </a:p>
        </p:txBody>
      </p:sp>
      <p:sp>
        <p:nvSpPr>
          <p:cNvPr id="79876" name="Rectangle 3">
            <a:extLst>
              <a:ext uri="{FF2B5EF4-FFF2-40B4-BE49-F238E27FC236}">
                <a16:creationId xmlns:a16="http://schemas.microsoft.com/office/drawing/2014/main" id="{4D94D89A-394B-8F47-A67B-830A361ADCCC}"/>
              </a:ext>
            </a:extLst>
          </p:cNvPr>
          <p:cNvSpPr>
            <a:spLocks noGrp="1" noChangeArrowheads="1"/>
          </p:cNvSpPr>
          <p:nvPr>
            <p:ph type="body" idx="1"/>
          </p:nvPr>
        </p:nvSpPr>
        <p:spPr/>
        <p:txBody>
          <a:bodyPr/>
          <a:lstStyle/>
          <a:p>
            <a:pPr eaLnBrk="1" hangingPunct="1"/>
            <a:endParaRPr lang="de-DE" altLang="de-DE" sz="2800">
              <a:solidFill>
                <a:srgbClr val="000000"/>
              </a:solidFill>
              <a:ea typeface="ヒラギノ角ゴ Pro W3" panose="020B0300000000000000" pitchFamily="34" charset="-128"/>
            </a:endParaRPr>
          </a:p>
          <a:p>
            <a:pPr eaLnBrk="1" hangingPunct="1"/>
            <a:r>
              <a:rPr lang="de-DE" altLang="de-DE" sz="2800">
                <a:solidFill>
                  <a:srgbClr val="000000"/>
                </a:solidFill>
                <a:latin typeface="Arial Bold" charset="0"/>
                <a:ea typeface="ヒラギノ角ゴ Pro W3" panose="020B0300000000000000" pitchFamily="34" charset="-128"/>
              </a:rPr>
              <a:t>Brittle stars produce pigments that act like tunable sunglasses: during the day, the pigments shade the light receptors, at night they are removed, for improved far sight possibilities  (G. Hendler, Natural Science Museum, Los Angeles).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4">
            <a:extLst>
              <a:ext uri="{FF2B5EF4-FFF2-40B4-BE49-F238E27FC236}">
                <a16:creationId xmlns:a16="http://schemas.microsoft.com/office/drawing/2014/main" id="{4EE5A9DD-1BF0-D64A-91EE-5DE9235C1B5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81923" name="Rectangle 2">
            <a:extLst>
              <a:ext uri="{FF2B5EF4-FFF2-40B4-BE49-F238E27FC236}">
                <a16:creationId xmlns:a16="http://schemas.microsoft.com/office/drawing/2014/main" id="{F31B9FD2-B35F-634A-B7D4-F83C8F729855}"/>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Chromatic aberration</a:t>
            </a:r>
          </a:p>
        </p:txBody>
      </p:sp>
      <p:pic>
        <p:nvPicPr>
          <p:cNvPr id="81924" name="Picture 11" descr="415px-Lens6a">
            <a:extLst>
              <a:ext uri="{FF2B5EF4-FFF2-40B4-BE49-F238E27FC236}">
                <a16:creationId xmlns:a16="http://schemas.microsoft.com/office/drawing/2014/main" id="{CA309C6D-5429-4F43-9F9A-6A0DB70DBCC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6201" t="15654" r="18605" b="15775"/>
          <a:stretch>
            <a:fillRect/>
          </a:stretch>
        </p:blipFill>
        <p:spPr>
          <a:xfrm>
            <a:off x="1524000" y="1168400"/>
            <a:ext cx="5735638" cy="3148013"/>
          </a:xfrm>
          <a:ln>
            <a:solidFill>
              <a:schemeClr val="tx1"/>
            </a:solidFill>
            <a:miter lim="800000"/>
            <a:headEnd/>
            <a:tailEnd/>
          </a:ln>
        </p:spPr>
      </p:pic>
      <p:sp>
        <p:nvSpPr>
          <p:cNvPr id="81925" name="Rectangle 13">
            <a:extLst>
              <a:ext uri="{FF2B5EF4-FFF2-40B4-BE49-F238E27FC236}">
                <a16:creationId xmlns:a16="http://schemas.microsoft.com/office/drawing/2014/main" id="{60AB7152-E45D-244B-B682-E72A91E34F0D}"/>
              </a:ext>
            </a:extLst>
          </p:cNvPr>
          <p:cNvSpPr>
            <a:spLocks noChangeArrowheads="1"/>
          </p:cNvSpPr>
          <p:nvPr/>
        </p:nvSpPr>
        <p:spPr bwMode="auto">
          <a:xfrm>
            <a:off x="685800" y="4889500"/>
            <a:ext cx="7772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spcBef>
                <a:spcPct val="20000"/>
              </a:spcBef>
            </a:pPr>
            <a:r>
              <a:rPr lang="de-DE" altLang="de-DE" sz="2800">
                <a:solidFill>
                  <a:srgbClr val="000000"/>
                </a:solidFill>
                <a:latin typeface="Arial Bold" charset="0"/>
              </a:rPr>
              <a:t>Brittle stars dope their calcite crystals with Magnesium atoms, to overcome chromatic aberation.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2315506D-5382-934A-B189-87394245927B}"/>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Iridescent Plants and Fruits</a:t>
            </a:r>
            <a:br>
              <a:rPr lang="de-DE" altLang="de-DE" b="1">
                <a:latin typeface="Arial Bold" charset="0"/>
                <a:ea typeface="ヒラギノ角ゴ Pro W3" panose="020B0300000000000000" pitchFamily="34" charset="-128"/>
              </a:rPr>
            </a:br>
            <a:endParaRPr lang="de-DE" altLang="de-DE" b="1">
              <a:latin typeface="Arial Bold" charset="0"/>
              <a:ea typeface="ヒラギノ角ゴ Pro W3" panose="020B0300000000000000" pitchFamily="34" charset="-128"/>
            </a:endParaRPr>
          </a:p>
        </p:txBody>
      </p:sp>
      <p:pic>
        <p:nvPicPr>
          <p:cNvPr id="83971" name="Picture 6" descr="Picture 1">
            <a:extLst>
              <a:ext uri="{FF2B5EF4-FFF2-40B4-BE49-F238E27FC236}">
                <a16:creationId xmlns:a16="http://schemas.microsoft.com/office/drawing/2014/main" id="{07725991-99B2-0B4F-8AA4-E3BB18FB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4024313"/>
            <a:ext cx="23241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Box 4">
            <a:extLst>
              <a:ext uri="{FF2B5EF4-FFF2-40B4-BE49-F238E27FC236}">
                <a16:creationId xmlns:a16="http://schemas.microsoft.com/office/drawing/2014/main" id="{2E6CB73E-2916-EE4D-BC10-6068A0C7B54E}"/>
              </a:ext>
            </a:extLst>
          </p:cNvPr>
          <p:cNvSpPr txBox="1">
            <a:spLocks noChangeArrowheads="1"/>
          </p:cNvSpPr>
          <p:nvPr/>
        </p:nvSpPr>
        <p:spPr bwMode="auto">
          <a:xfrm>
            <a:off x="4457700" y="5780088"/>
            <a:ext cx="4686300" cy="1077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GB" altLang="de-DE" b="1"/>
              <a:t>D.W. Lee and J.B. Lowry</a:t>
            </a:r>
          </a:p>
          <a:p>
            <a:r>
              <a:rPr lang="en-US" altLang="de-DE" i="1"/>
              <a:t>Physical basis and ecological significance of iridescence in blue plants</a:t>
            </a:r>
          </a:p>
          <a:p>
            <a:r>
              <a:rPr lang="en-US" altLang="de-DE"/>
              <a:t>Nature 254, 50-51, 1975  </a:t>
            </a:r>
            <a:endParaRPr lang="de-DE" altLang="de-DE"/>
          </a:p>
        </p:txBody>
      </p:sp>
      <p:sp>
        <p:nvSpPr>
          <p:cNvPr id="83973" name="TextBox 4">
            <a:extLst>
              <a:ext uri="{FF2B5EF4-FFF2-40B4-BE49-F238E27FC236}">
                <a16:creationId xmlns:a16="http://schemas.microsoft.com/office/drawing/2014/main" id="{95A67307-0974-AE49-89A4-C4EB8F2FFE3C}"/>
              </a:ext>
            </a:extLst>
          </p:cNvPr>
          <p:cNvSpPr txBox="1">
            <a:spLocks noChangeArrowheads="1"/>
          </p:cNvSpPr>
          <p:nvPr/>
        </p:nvSpPr>
        <p:spPr bwMode="auto">
          <a:xfrm>
            <a:off x="4457700" y="4699000"/>
            <a:ext cx="4686300" cy="1077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b="1"/>
              <a:t>C. Hebant and D.W. Lee</a:t>
            </a:r>
          </a:p>
          <a:p>
            <a:r>
              <a:rPr lang="en-GB" altLang="de-DE" i="1"/>
              <a:t>Ultrastructural basis and developmental control of blue iridescence in Selaginella leaves</a:t>
            </a:r>
          </a:p>
          <a:p>
            <a:r>
              <a:rPr lang="en-US" altLang="de-DE"/>
              <a:t>Am. J. Bot. </a:t>
            </a:r>
            <a:r>
              <a:rPr lang="en-GB" altLang="de-DE"/>
              <a:t>71(2), 216-219, 1984</a:t>
            </a:r>
            <a:endParaRPr lang="de-DE" altLang="de-DE"/>
          </a:p>
        </p:txBody>
      </p:sp>
      <p:sp>
        <p:nvSpPr>
          <p:cNvPr id="83974" name="TextBox 4">
            <a:extLst>
              <a:ext uri="{FF2B5EF4-FFF2-40B4-BE49-F238E27FC236}">
                <a16:creationId xmlns:a16="http://schemas.microsoft.com/office/drawing/2014/main" id="{37270555-0FFB-A14F-A061-21F452A0866A}"/>
              </a:ext>
            </a:extLst>
          </p:cNvPr>
          <p:cNvSpPr txBox="1">
            <a:spLocks noChangeArrowheads="1"/>
          </p:cNvSpPr>
          <p:nvPr/>
        </p:nvSpPr>
        <p:spPr bwMode="auto">
          <a:xfrm>
            <a:off x="4457700" y="3632200"/>
            <a:ext cx="4686300" cy="1077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b="1"/>
              <a:t>K.S. Gould and D.W. Lee</a:t>
            </a:r>
          </a:p>
          <a:p>
            <a:r>
              <a:rPr lang="en-US" altLang="de-DE" i="1"/>
              <a:t>Physical and ultrastructural basis of blue leaf iridescence in four Malaysian understory plants</a:t>
            </a:r>
          </a:p>
          <a:p>
            <a:r>
              <a:rPr lang="en-US" altLang="de-DE"/>
              <a:t>Am. J. Bot. 83(1), 45-50, 1996 </a:t>
            </a:r>
            <a:endParaRPr lang="de-DE" altLang="de-DE"/>
          </a:p>
        </p:txBody>
      </p:sp>
      <p:pic>
        <p:nvPicPr>
          <p:cNvPr id="83975" name="Picture 11" descr="Picture 2.png">
            <a:extLst>
              <a:ext uri="{FF2B5EF4-FFF2-40B4-BE49-F238E27FC236}">
                <a16:creationId xmlns:a16="http://schemas.microsoft.com/office/drawing/2014/main" id="{77839D75-DEAE-884F-93F5-D12A0E23D7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563" y="1143000"/>
            <a:ext cx="1697037" cy="5575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6" name="Picture 12" descr="Picture 3.png">
            <a:extLst>
              <a:ext uri="{FF2B5EF4-FFF2-40B4-BE49-F238E27FC236}">
                <a16:creationId xmlns:a16="http://schemas.microsoft.com/office/drawing/2014/main" id="{1F9447C1-A421-5040-AB8A-43C91EA7038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7500" y="1139825"/>
            <a:ext cx="2374900" cy="2352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7" name="Picture 13" descr="Picture 4.png">
            <a:extLst>
              <a:ext uri="{FF2B5EF4-FFF2-40B4-BE49-F238E27FC236}">
                <a16:creationId xmlns:a16="http://schemas.microsoft.com/office/drawing/2014/main" id="{3C37FC83-D4CE-F047-9A2A-B39733F5D9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08500" y="1146175"/>
            <a:ext cx="2022475" cy="2346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8" name="Picture 17" descr="Picture 5.png">
            <a:extLst>
              <a:ext uri="{FF2B5EF4-FFF2-40B4-BE49-F238E27FC236}">
                <a16:creationId xmlns:a16="http://schemas.microsoft.com/office/drawing/2014/main" id="{9064E23E-A2D7-5943-B34F-AA2A92E8C15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06613" y="1143000"/>
            <a:ext cx="228758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Rectangle 18">
            <a:extLst>
              <a:ext uri="{FF2B5EF4-FFF2-40B4-BE49-F238E27FC236}">
                <a16:creationId xmlns:a16="http://schemas.microsoft.com/office/drawing/2014/main" id="{1199554A-06E3-F441-92F8-3D2ABF640264}"/>
              </a:ext>
            </a:extLst>
          </p:cNvPr>
          <p:cNvSpPr>
            <a:spLocks noChangeArrowheads="1"/>
          </p:cNvSpPr>
          <p:nvPr/>
        </p:nvSpPr>
        <p:spPr bwMode="auto">
          <a:xfrm>
            <a:off x="7326313" y="1163638"/>
            <a:ext cx="1660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000000"/>
                </a:solidFill>
                <a:latin typeface="Arial Bold" charset="0"/>
                <a:ea typeface="ヒラギノ角ゴ Pro W3" panose="020B0300000000000000" pitchFamily="34" charset="-128"/>
              </a:rPr>
              <a:t>scale bars 2</a:t>
            </a:r>
            <a:r>
              <a:rPr lang="de-DE" altLang="de-DE" b="1">
                <a:solidFill>
                  <a:srgbClr val="000000"/>
                </a:solidFill>
                <a:latin typeface="Symbol" pitchFamily="2" charset="2"/>
                <a:ea typeface="ヒラギノ角ゴ Pro W3" panose="020B0300000000000000" pitchFamily="34" charset="-128"/>
                <a:sym typeface="Symbol" pitchFamily="2" charset="2"/>
              </a:rPr>
              <a:t></a:t>
            </a:r>
            <a:r>
              <a:rPr lang="de-DE" altLang="de-DE" b="1">
                <a:solidFill>
                  <a:srgbClr val="000000"/>
                </a:solidFill>
                <a:latin typeface="Arial Bold" charset="0"/>
                <a:ea typeface="ヒラギノ角ゴ Pro W3" panose="020B0300000000000000" pitchFamily="34" charset="-128"/>
              </a:rPr>
              <a:t>m</a:t>
            </a:r>
          </a:p>
        </p:txBody>
      </p:sp>
      <p:sp>
        <p:nvSpPr>
          <p:cNvPr id="83980" name="TextBox 19">
            <a:extLst>
              <a:ext uri="{FF2B5EF4-FFF2-40B4-BE49-F238E27FC236}">
                <a16:creationId xmlns:a16="http://schemas.microsoft.com/office/drawing/2014/main" id="{948020E3-49AC-7E44-BB38-4C3F70A0F3C1}"/>
              </a:ext>
            </a:extLst>
          </p:cNvPr>
          <p:cNvSpPr txBox="1">
            <a:spLocks noChangeArrowheads="1"/>
          </p:cNvSpPr>
          <p:nvPr/>
        </p:nvSpPr>
        <p:spPr bwMode="auto">
          <a:xfrm>
            <a:off x="2128838" y="3048000"/>
            <a:ext cx="2246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AT" altLang="de-DE" i="1"/>
              <a:t>Selaginella willdenowii</a:t>
            </a:r>
            <a:r>
              <a:rPr lang="de-DE" altLang="de-DE"/>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E5632B49-FC40-1847-82D2-E7721D27D231}"/>
              </a:ext>
            </a:extLst>
          </p:cNvPr>
          <p:cNvSpPr>
            <a:spLocks noGrp="1"/>
          </p:cNvSpPr>
          <p:nvPr>
            <p:ph type="title"/>
          </p:nvPr>
        </p:nvSpPr>
        <p:spPr>
          <a:xfrm>
            <a:off x="457200" y="0"/>
            <a:ext cx="8229600" cy="1143000"/>
          </a:xfrm>
        </p:spPr>
        <p:txBody>
          <a:bodyPr/>
          <a:lstStyle/>
          <a:p>
            <a:r>
              <a:rPr lang="de-DE" altLang="de-DE" b="1">
                <a:ea typeface="ヒラギノ角ゴ Pro W3" panose="020B0300000000000000" pitchFamily="34" charset="-128"/>
              </a:rPr>
              <a:t>Blauer Farn</a:t>
            </a:r>
          </a:p>
        </p:txBody>
      </p:sp>
      <p:sp>
        <p:nvSpPr>
          <p:cNvPr id="86019" name="Content Placeholder 2">
            <a:extLst>
              <a:ext uri="{FF2B5EF4-FFF2-40B4-BE49-F238E27FC236}">
                <a16:creationId xmlns:a16="http://schemas.microsoft.com/office/drawing/2014/main" id="{7D604744-C3C8-3A4E-8A42-66E0C5D2EE30}"/>
              </a:ext>
            </a:extLst>
          </p:cNvPr>
          <p:cNvSpPr>
            <a:spLocks noGrp="1"/>
          </p:cNvSpPr>
          <p:nvPr>
            <p:ph idx="1"/>
          </p:nvPr>
        </p:nvSpPr>
        <p:spPr/>
        <p:txBody>
          <a:bodyPr/>
          <a:lstStyle/>
          <a:p>
            <a:r>
              <a:rPr lang="de-DE" altLang="de-DE">
                <a:ea typeface="ヒラギノ角ゴ Pro W3" panose="020B0300000000000000" pitchFamily="34" charset="-128"/>
              </a:rPr>
              <a:t>farne</a:t>
            </a:r>
          </a:p>
        </p:txBody>
      </p:sp>
      <p:pic>
        <p:nvPicPr>
          <p:cNvPr id="86020" name="Selaginella.MOV" descr="/Users/ille/Ille/Konferenzen, Vortraege, Auslandsaufenthalte/2010/02_Wien-London/02_ZOOM/Selaginella.MOV">
            <a:hlinkClick r:id="" action="ppaction://media"/>
            <a:extLst>
              <a:ext uri="{FF2B5EF4-FFF2-40B4-BE49-F238E27FC236}">
                <a16:creationId xmlns:a16="http://schemas.microsoft.com/office/drawing/2014/main" id="{24F3309F-AEAD-8246-990B-2C4B2CC56223}"/>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5792788" y="1600200"/>
            <a:ext cx="316547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4" descr="Selaginella_Foozi_Screenshot.jpg">
            <a:extLst>
              <a:ext uri="{FF2B5EF4-FFF2-40B4-BE49-F238E27FC236}">
                <a16:creationId xmlns:a16="http://schemas.microsoft.com/office/drawing/2014/main" id="{221AD8E4-7811-6A46-8B4C-E085009A0008}"/>
              </a:ext>
            </a:extLst>
          </p:cNvPr>
          <p:cNvPicPr>
            <a:picLocks noChangeAspect="1"/>
          </p:cNvPicPr>
          <p:nvPr/>
        </p:nvPicPr>
        <p:blipFill>
          <a:blip r:embed="rId5">
            <a:extLst>
              <a:ext uri="{28A0092B-C50C-407E-A947-70E740481C1C}">
                <a14:useLocalDpi xmlns:a14="http://schemas.microsoft.com/office/drawing/2010/main" val="0"/>
              </a:ext>
            </a:extLst>
          </a:blip>
          <a:srcRect l="12183" r="3362"/>
          <a:stretch>
            <a:fillRect/>
          </a:stretch>
        </p:blipFill>
        <p:spPr bwMode="auto">
          <a:xfrm>
            <a:off x="104775" y="1600200"/>
            <a:ext cx="5588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5">
            <a:extLst>
              <a:ext uri="{FF2B5EF4-FFF2-40B4-BE49-F238E27FC236}">
                <a16:creationId xmlns:a16="http://schemas.microsoft.com/office/drawing/2014/main" id="{D881A400-84FA-624F-9B67-3A5F29C96A58}"/>
              </a:ext>
            </a:extLst>
          </p:cNvPr>
          <p:cNvSpPr txBox="1">
            <a:spLocks noChangeArrowheads="1"/>
          </p:cNvSpPr>
          <p:nvPr/>
        </p:nvSpPr>
        <p:spPr bwMode="auto">
          <a:xfrm>
            <a:off x="214313" y="6519863"/>
            <a:ext cx="2992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t>© Foozi Saad, IPGM, Malaysia</a:t>
            </a:r>
          </a:p>
        </p:txBody>
      </p:sp>
      <p:pic>
        <p:nvPicPr>
          <p:cNvPr id="86023" name="Picture 7" descr="P1000714.jpg">
            <a:extLst>
              <a:ext uri="{FF2B5EF4-FFF2-40B4-BE49-F238E27FC236}">
                <a16:creationId xmlns:a16="http://schemas.microsoft.com/office/drawing/2014/main" id="{B1AB0EA1-2EF6-E54C-92F6-172779DFFF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2788" y="4156075"/>
            <a:ext cx="316547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000" fill="hold"/>
                                        <p:tgtEl>
                                          <p:spTgt spid="860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6020"/>
                </p:tgtEl>
              </p:cMediaNode>
            </p:video>
            <p:seq concurrent="1" nextAc="seek">
              <p:cTn id="8" restart="whenNotActive" fill="hold" evtFilter="cancelBubble" nodeType="interactiveSeq">
                <p:stCondLst>
                  <p:cond evt="onClick" delay="0">
                    <p:tgtEl>
                      <p:spTgt spid="860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6020"/>
                                        </p:tgtEl>
                                      </p:cBhvr>
                                    </p:cmd>
                                  </p:childTnLst>
                                </p:cTn>
                              </p:par>
                            </p:childTnLst>
                          </p:cTn>
                        </p:par>
                      </p:childTnLst>
                    </p:cTn>
                  </p:par>
                </p:childTnLst>
              </p:cTn>
              <p:nextCondLst>
                <p:cond evt="onClick" delay="0">
                  <p:tgtEl>
                    <p:spTgt spid="8602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ate Placeholder 4">
            <a:extLst>
              <a:ext uri="{FF2B5EF4-FFF2-40B4-BE49-F238E27FC236}">
                <a16:creationId xmlns:a16="http://schemas.microsoft.com/office/drawing/2014/main" id="{F0A35FC0-D77E-A343-9FC1-2F1CC7D126AA}"/>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87043" name="Rectangle 2">
            <a:extLst>
              <a:ext uri="{FF2B5EF4-FFF2-40B4-BE49-F238E27FC236}">
                <a16:creationId xmlns:a16="http://schemas.microsoft.com/office/drawing/2014/main" id="{3851A6B7-C1EF-2945-9978-CB0CB8406160}"/>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Butterfly scales</a:t>
            </a:r>
          </a:p>
        </p:txBody>
      </p:sp>
      <p:sp>
        <p:nvSpPr>
          <p:cNvPr id="87044" name="Rectangle 3">
            <a:extLst>
              <a:ext uri="{FF2B5EF4-FFF2-40B4-BE49-F238E27FC236}">
                <a16:creationId xmlns:a16="http://schemas.microsoft.com/office/drawing/2014/main" id="{42107018-C6B0-1645-B511-411C703E870A}"/>
              </a:ext>
            </a:extLst>
          </p:cNvPr>
          <p:cNvSpPr>
            <a:spLocks noGrp="1" noChangeArrowheads="1"/>
          </p:cNvSpPr>
          <p:nvPr>
            <p:ph type="body" sz="half" idx="1"/>
          </p:nvPr>
        </p:nvSpPr>
        <p:spPr/>
        <p:txBody>
          <a:bodyPr/>
          <a:lstStyle/>
          <a:p>
            <a:pPr marL="0" indent="0" eaLnBrk="1" hangingPunct="1">
              <a:buFontTx/>
              <a:buNone/>
            </a:pPr>
            <a:r>
              <a:rPr lang="de-DE" altLang="de-DE" sz="2400">
                <a:latin typeface="Arial Bold" charset="0"/>
                <a:ea typeface="ヒラギノ角ゴ Pro W3" panose="020B0300000000000000" pitchFamily="34" charset="-128"/>
              </a:rPr>
              <a:t>The structural colours of butterflies and moths (</a:t>
            </a:r>
            <a:r>
              <a:rPr lang="de-DE" altLang="de-DE" sz="2400" i="1">
                <a:latin typeface="Arial Bold" charset="0"/>
                <a:ea typeface="ヒラギノ角ゴ Pro W3" panose="020B0300000000000000" pitchFamily="34" charset="-128"/>
              </a:rPr>
              <a:t>Lepidoptera</a:t>
            </a:r>
            <a:r>
              <a:rPr lang="de-DE" altLang="de-DE" sz="2400">
                <a:latin typeface="Arial Bold" charset="0"/>
                <a:ea typeface="ヒラギノ角ゴ Pro W3" panose="020B0300000000000000" pitchFamily="34" charset="-128"/>
              </a:rPr>
              <a:t>) have been attributed to a diversity of physical mechanisms, including </a:t>
            </a:r>
            <a:r>
              <a:rPr lang="de-DE" altLang="de-DE" sz="2400" b="1">
                <a:latin typeface="Arial Bold" charset="0"/>
                <a:ea typeface="ヒラギノ角ゴ Pro W3" panose="020B0300000000000000" pitchFamily="34" charset="-128"/>
              </a:rPr>
              <a:t>multilayer interference</a:t>
            </a:r>
            <a:r>
              <a:rPr lang="de-DE" altLang="de-DE" sz="2400">
                <a:latin typeface="Arial Bold" charset="0"/>
                <a:ea typeface="ヒラギノ角ゴ Pro W3" panose="020B0300000000000000" pitchFamily="34" charset="-128"/>
              </a:rPr>
              <a:t>, </a:t>
            </a:r>
            <a:r>
              <a:rPr lang="de-DE" altLang="de-DE" sz="2400" b="1">
                <a:latin typeface="Arial Bold" charset="0"/>
                <a:ea typeface="ヒラギノ角ゴ Pro W3" panose="020B0300000000000000" pitchFamily="34" charset="-128"/>
              </a:rPr>
              <a:t>diffraction</a:t>
            </a:r>
            <a:r>
              <a:rPr lang="de-DE" altLang="de-DE" sz="2400">
                <a:latin typeface="Arial Bold" charset="0"/>
                <a:ea typeface="ヒラギノ角ゴ Pro W3" panose="020B0300000000000000" pitchFamily="34" charset="-128"/>
              </a:rPr>
              <a:t>, </a:t>
            </a:r>
            <a:r>
              <a:rPr lang="de-DE" altLang="de-DE" sz="2400" b="1">
                <a:latin typeface="Arial Bold" charset="0"/>
                <a:ea typeface="ヒラギノ角ゴ Pro W3" panose="020B0300000000000000" pitchFamily="34" charset="-128"/>
              </a:rPr>
              <a:t>Bragg scattering</a:t>
            </a:r>
            <a:r>
              <a:rPr lang="de-DE" altLang="de-DE" sz="2400">
                <a:latin typeface="Arial Bold" charset="0"/>
                <a:ea typeface="ヒラギノ角ゴ Pro W3" panose="020B0300000000000000" pitchFamily="34" charset="-128"/>
              </a:rPr>
              <a:t>, </a:t>
            </a:r>
            <a:r>
              <a:rPr lang="de-DE" altLang="de-DE" sz="2400" b="1">
                <a:latin typeface="Arial Bold" charset="0"/>
                <a:ea typeface="ヒラギノ角ゴ Pro W3" panose="020B0300000000000000" pitchFamily="34" charset="-128"/>
              </a:rPr>
              <a:t>Tyndall scattering</a:t>
            </a:r>
            <a:r>
              <a:rPr lang="de-DE" altLang="de-DE" sz="2400">
                <a:latin typeface="Arial Bold" charset="0"/>
                <a:ea typeface="ヒラギノ角ゴ Pro W3" panose="020B0300000000000000" pitchFamily="34" charset="-128"/>
              </a:rPr>
              <a:t> and </a:t>
            </a:r>
            <a:r>
              <a:rPr lang="de-DE" altLang="de-DE" sz="2400" b="1">
                <a:latin typeface="Arial Bold" charset="0"/>
                <a:ea typeface="ヒラギノ角ゴ Pro W3" panose="020B0300000000000000" pitchFamily="34" charset="-128"/>
              </a:rPr>
              <a:t>Rayleigh scattering</a:t>
            </a:r>
            <a:r>
              <a:rPr lang="de-DE" altLang="de-DE" sz="2400">
                <a:latin typeface="Arial Bold" charset="0"/>
                <a:ea typeface="ヒラギノ角ゴ Pro W3" panose="020B0300000000000000" pitchFamily="34" charset="-128"/>
              </a:rPr>
              <a:t>.</a:t>
            </a:r>
          </a:p>
        </p:txBody>
      </p:sp>
      <p:pic>
        <p:nvPicPr>
          <p:cNvPr id="87045" name="Picture 5" descr="butterfly">
            <a:extLst>
              <a:ext uri="{FF2B5EF4-FFF2-40B4-BE49-F238E27FC236}">
                <a16:creationId xmlns:a16="http://schemas.microsoft.com/office/drawing/2014/main" id="{BCC9166F-65E9-E245-957E-E738697ADDE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371725"/>
            <a:ext cx="3810000" cy="3333750"/>
          </a:xfrm>
        </p:spPr>
      </p:pic>
      <p:sp>
        <p:nvSpPr>
          <p:cNvPr id="87046" name="Text Box 6">
            <a:extLst>
              <a:ext uri="{FF2B5EF4-FFF2-40B4-BE49-F238E27FC236}">
                <a16:creationId xmlns:a16="http://schemas.microsoft.com/office/drawing/2014/main" id="{55CE7D65-73BF-744F-9C4F-8E74EAD10F3B}"/>
              </a:ext>
            </a:extLst>
          </p:cNvPr>
          <p:cNvSpPr txBox="1">
            <a:spLocks noChangeArrowheads="1"/>
          </p:cNvSpPr>
          <p:nvPr/>
        </p:nvSpPr>
        <p:spPr bwMode="auto">
          <a:xfrm>
            <a:off x="1103313" y="6210300"/>
            <a:ext cx="3241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sz="1200"/>
              <a:t>R.O. Prum et al. (2006) J. Exp. Biol. 209, 748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4">
            <a:extLst>
              <a:ext uri="{FF2B5EF4-FFF2-40B4-BE49-F238E27FC236}">
                <a16:creationId xmlns:a16="http://schemas.microsoft.com/office/drawing/2014/main" id="{C28402C7-1642-5345-9295-A084A47B7D93}"/>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pic>
        <p:nvPicPr>
          <p:cNvPr id="89091" name="Picture 6">
            <a:extLst>
              <a:ext uri="{FF2B5EF4-FFF2-40B4-BE49-F238E27FC236}">
                <a16:creationId xmlns:a16="http://schemas.microsoft.com/office/drawing/2014/main" id="{448B74DE-1B12-3048-A46D-13528CD46C9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11125" y="552450"/>
            <a:ext cx="4562475" cy="5429250"/>
          </a:xfrm>
          <a:noFill/>
          <a:ln>
            <a:solidFill>
              <a:schemeClr val="tx1"/>
            </a:solidFill>
            <a:miter lim="800000"/>
            <a:headEnd/>
            <a:tailEnd/>
          </a:ln>
        </p:spPr>
      </p:pic>
      <p:pic>
        <p:nvPicPr>
          <p:cNvPr id="89092" name="Picture 7">
            <a:extLst>
              <a:ext uri="{FF2B5EF4-FFF2-40B4-BE49-F238E27FC236}">
                <a16:creationId xmlns:a16="http://schemas.microsoft.com/office/drawing/2014/main" id="{12C6646A-25B7-D046-B604-14B5EE976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300" y="558800"/>
            <a:ext cx="4089400" cy="541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9093" name="Text Box 8">
            <a:extLst>
              <a:ext uri="{FF2B5EF4-FFF2-40B4-BE49-F238E27FC236}">
                <a16:creationId xmlns:a16="http://schemas.microsoft.com/office/drawing/2014/main" id="{FCE61FE4-8B6B-6941-A758-EEC59533F22C}"/>
              </a:ext>
            </a:extLst>
          </p:cNvPr>
          <p:cNvSpPr txBox="1">
            <a:spLocks noChangeArrowheads="1"/>
          </p:cNvSpPr>
          <p:nvPr/>
        </p:nvSpPr>
        <p:spPr bwMode="auto">
          <a:xfrm>
            <a:off x="163513" y="6159500"/>
            <a:ext cx="843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sz="1200"/>
              <a:t>Scale bars 500nm (A,D, F,G), 200nm (B,C,E,J,L), 2</a:t>
            </a:r>
            <a:r>
              <a:rPr lang="de-DE" altLang="de-DE" sz="1200">
                <a:latin typeface="Symbol" pitchFamily="2" charset="2"/>
                <a:sym typeface="Symbol" pitchFamily="2" charset="2"/>
              </a:rPr>
              <a:t>u</a:t>
            </a:r>
            <a:r>
              <a:rPr lang="de-DE" altLang="de-DE" sz="1200"/>
              <a:t>m (H), and 1</a:t>
            </a:r>
            <a:r>
              <a:rPr lang="de-DE" altLang="de-DE" sz="1200">
                <a:latin typeface="Symbol" pitchFamily="2" charset="2"/>
                <a:sym typeface="Symbol" pitchFamily="2" charset="2"/>
              </a:rPr>
              <a:t>u</a:t>
            </a:r>
            <a:r>
              <a:rPr lang="de-DE" altLang="de-DE" sz="1200"/>
              <a:t>m (K).</a:t>
            </a:r>
          </a:p>
          <a:p>
            <a:r>
              <a:rPr lang="de-DE" altLang="de-DE" sz="1200"/>
              <a:t>R.O. Prum et al. (2006) J. Exp. Biol. 209, 748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ate Placeholder 4">
            <a:extLst>
              <a:ext uri="{FF2B5EF4-FFF2-40B4-BE49-F238E27FC236}">
                <a16:creationId xmlns:a16="http://schemas.microsoft.com/office/drawing/2014/main" id="{5A4B5357-F88D-C648-8001-A7C87E89E36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91139" name="Rectangle 2">
            <a:extLst>
              <a:ext uri="{FF2B5EF4-FFF2-40B4-BE49-F238E27FC236}">
                <a16:creationId xmlns:a16="http://schemas.microsoft.com/office/drawing/2014/main" id="{545FC181-84C5-6C4B-8CDD-B39A6E44E8AF}"/>
              </a:ext>
            </a:extLst>
          </p:cNvPr>
          <p:cNvSpPr>
            <a:spLocks noGrp="1" noChangeArrowheads="1"/>
          </p:cNvSpPr>
          <p:nvPr>
            <p:ph type="title"/>
          </p:nvPr>
        </p:nvSpPr>
        <p:spPr>
          <a:xfrm>
            <a:off x="685800" y="76200"/>
            <a:ext cx="7772400" cy="1143000"/>
          </a:xfrm>
        </p:spPr>
        <p:txBody>
          <a:bodyPr/>
          <a:lstStyle/>
          <a:p>
            <a:pPr eaLnBrk="1" hangingPunct="1"/>
            <a:r>
              <a:rPr lang="de-DE" altLang="de-DE" b="1" i="1">
                <a:latin typeface="Arial Bold" charset="0"/>
                <a:ea typeface="ヒラギノ角ゴ Pro W3" panose="020B0300000000000000" pitchFamily="34" charset="-128"/>
              </a:rPr>
              <a:t>Morpho rhetenor</a:t>
            </a:r>
            <a:endParaRPr lang="de-DE" altLang="de-DE" b="1">
              <a:ea typeface="ヒラギノ角ゴ Pro W3" panose="020B0300000000000000" pitchFamily="34" charset="-128"/>
            </a:endParaRPr>
          </a:p>
        </p:txBody>
      </p:sp>
      <p:pic>
        <p:nvPicPr>
          <p:cNvPr id="91140" name="Picture 6" descr="069-blue_morpho_rhetenor_helena">
            <a:extLst>
              <a:ext uri="{FF2B5EF4-FFF2-40B4-BE49-F238E27FC236}">
                <a16:creationId xmlns:a16="http://schemas.microsoft.com/office/drawing/2014/main" id="{6250307D-60B6-CE40-A1B1-01F443980BF6}"/>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886200" y="2016125"/>
            <a:ext cx="5257800" cy="3670300"/>
          </a:xfrm>
        </p:spPr>
      </p:pic>
      <p:pic>
        <p:nvPicPr>
          <p:cNvPr id="91141" name="Picture 10" descr="Picture 1">
            <a:extLst>
              <a:ext uri="{FF2B5EF4-FFF2-40B4-BE49-F238E27FC236}">
                <a16:creationId xmlns:a16="http://schemas.microsoft.com/office/drawing/2014/main" id="{4281742E-580E-CC4F-A79F-53F6FB0FD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24000"/>
            <a:ext cx="3113088" cy="472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1142" name="Text Box 11">
            <a:extLst>
              <a:ext uri="{FF2B5EF4-FFF2-40B4-BE49-F238E27FC236}">
                <a16:creationId xmlns:a16="http://schemas.microsoft.com/office/drawing/2014/main" id="{E827CE5F-3010-0B4C-B373-6F734D42037B}"/>
              </a:ext>
            </a:extLst>
          </p:cNvPr>
          <p:cNvSpPr txBox="1">
            <a:spLocks noChangeArrowheads="1"/>
          </p:cNvSpPr>
          <p:nvPr/>
        </p:nvSpPr>
        <p:spPr bwMode="auto">
          <a:xfrm>
            <a:off x="762000" y="6319838"/>
            <a:ext cx="2835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a:t>Scale bar b 1.8</a:t>
            </a:r>
            <a:r>
              <a:rPr lang="de-DE" altLang="de-DE">
                <a:latin typeface="Symbol" pitchFamily="2" charset="2"/>
                <a:sym typeface="Symbol" pitchFamily="2" charset="2"/>
              </a:rPr>
              <a:t>u</a:t>
            </a:r>
            <a:r>
              <a:rPr lang="de-DE" altLang="de-DE"/>
              <a:t>m, c 1.3</a:t>
            </a:r>
            <a:r>
              <a:rPr lang="de-DE" altLang="de-DE">
                <a:latin typeface="Symbol" pitchFamily="2" charset="2"/>
                <a:sym typeface="Symbol" pitchFamily="2" charset="2"/>
              </a:rPr>
              <a:t>u</a:t>
            </a:r>
            <a:r>
              <a:rPr lang="de-DE" altLang="de-DE"/>
              <a:t>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
            <a:extLst>
              <a:ext uri="{FF2B5EF4-FFF2-40B4-BE49-F238E27FC236}">
                <a16:creationId xmlns:a16="http://schemas.microsoft.com/office/drawing/2014/main" id="{F5EF6243-32D0-8941-8B7B-F0E41B2C4E18}"/>
              </a:ext>
            </a:extLst>
          </p:cNvPr>
          <p:cNvGrpSpPr>
            <a:grpSpLocks/>
          </p:cNvGrpSpPr>
          <p:nvPr/>
        </p:nvGrpSpPr>
        <p:grpSpPr bwMode="auto">
          <a:xfrm>
            <a:off x="5322888" y="2278063"/>
            <a:ext cx="287337" cy="1655762"/>
            <a:chOff x="0" y="0"/>
            <a:chExt cx="181" cy="1043"/>
          </a:xfrm>
        </p:grpSpPr>
        <p:sp>
          <p:nvSpPr>
            <p:cNvPr id="23581" name="Rectangle 2">
              <a:extLst>
                <a:ext uri="{FF2B5EF4-FFF2-40B4-BE49-F238E27FC236}">
                  <a16:creationId xmlns:a16="http://schemas.microsoft.com/office/drawing/2014/main" id="{E95C94D0-31CB-7D4B-BDF0-83EB3246C81D}"/>
                </a:ext>
              </a:extLst>
            </p:cNvPr>
            <p:cNvSpPr>
              <a:spLocks/>
            </p:cNvSpPr>
            <p:nvPr/>
          </p:nvSpPr>
          <p:spPr bwMode="auto">
            <a:xfrm>
              <a:off x="0" y="0"/>
              <a:ext cx="181" cy="1043"/>
            </a:xfrm>
            <a:prstGeom prst="rect">
              <a:avLst/>
            </a:prstGeom>
            <a:gradFill rotWithShape="0">
              <a:gsLst>
                <a:gs pos="0">
                  <a:srgbClr val="000000">
                    <a:alpha val="17000"/>
                  </a:srgbClr>
                </a:gs>
                <a:gs pos="100000">
                  <a:srgbClr val="000000">
                    <a:alpha val="67998"/>
                  </a:srgbClr>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23582" name="Rectangle 3">
              <a:extLst>
                <a:ext uri="{FF2B5EF4-FFF2-40B4-BE49-F238E27FC236}">
                  <a16:creationId xmlns:a16="http://schemas.microsoft.com/office/drawing/2014/main" id="{F434DA4A-1DC8-1D47-8BFD-8C45F27FED06}"/>
                </a:ext>
              </a:extLst>
            </p:cNvPr>
            <p:cNvSpPr>
              <a:spLocks/>
            </p:cNvSpPr>
            <p:nvPr/>
          </p:nvSpPr>
          <p:spPr bwMode="auto">
            <a:xfrm>
              <a:off x="0" y="0"/>
              <a:ext cx="181"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grpSp>
      <p:sp>
        <p:nvSpPr>
          <p:cNvPr id="23555" name="Line 4">
            <a:extLst>
              <a:ext uri="{FF2B5EF4-FFF2-40B4-BE49-F238E27FC236}">
                <a16:creationId xmlns:a16="http://schemas.microsoft.com/office/drawing/2014/main" id="{785E0B6D-0501-B44E-986C-FA8D06B86BDA}"/>
              </a:ext>
            </a:extLst>
          </p:cNvPr>
          <p:cNvSpPr>
            <a:spLocks noChangeShapeType="1"/>
          </p:cNvSpPr>
          <p:nvPr/>
        </p:nvSpPr>
        <p:spPr bwMode="auto">
          <a:xfrm>
            <a:off x="2298700" y="838200"/>
            <a:ext cx="0" cy="50403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56" name="Line 5">
            <a:extLst>
              <a:ext uri="{FF2B5EF4-FFF2-40B4-BE49-F238E27FC236}">
                <a16:creationId xmlns:a16="http://schemas.microsoft.com/office/drawing/2014/main" id="{8C602541-2014-A24C-ABAF-A91D45A703A8}"/>
              </a:ext>
            </a:extLst>
          </p:cNvPr>
          <p:cNvSpPr>
            <a:spLocks noChangeShapeType="1"/>
          </p:cNvSpPr>
          <p:nvPr/>
        </p:nvSpPr>
        <p:spPr bwMode="auto">
          <a:xfrm>
            <a:off x="2154238" y="1270000"/>
            <a:ext cx="287337" cy="1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57" name="Line 6">
            <a:extLst>
              <a:ext uri="{FF2B5EF4-FFF2-40B4-BE49-F238E27FC236}">
                <a16:creationId xmlns:a16="http://schemas.microsoft.com/office/drawing/2014/main" id="{8F1B7824-E62B-E246-A5A1-D01E29D4E9E0}"/>
              </a:ext>
            </a:extLst>
          </p:cNvPr>
          <p:cNvSpPr>
            <a:spLocks noChangeShapeType="1"/>
          </p:cNvSpPr>
          <p:nvPr/>
        </p:nvSpPr>
        <p:spPr bwMode="auto">
          <a:xfrm>
            <a:off x="2154238" y="1652588"/>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58" name="Line 7">
            <a:extLst>
              <a:ext uri="{FF2B5EF4-FFF2-40B4-BE49-F238E27FC236}">
                <a16:creationId xmlns:a16="http://schemas.microsoft.com/office/drawing/2014/main" id="{A955786C-4BDD-0C48-A190-B5D752FD6781}"/>
              </a:ext>
            </a:extLst>
          </p:cNvPr>
          <p:cNvSpPr>
            <a:spLocks noChangeShapeType="1"/>
          </p:cNvSpPr>
          <p:nvPr/>
        </p:nvSpPr>
        <p:spPr bwMode="auto">
          <a:xfrm>
            <a:off x="2154238" y="2036763"/>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59" name="Line 8">
            <a:extLst>
              <a:ext uri="{FF2B5EF4-FFF2-40B4-BE49-F238E27FC236}">
                <a16:creationId xmlns:a16="http://schemas.microsoft.com/office/drawing/2014/main" id="{EDCABCD4-D9F5-CC48-9235-247FFE4787C7}"/>
              </a:ext>
            </a:extLst>
          </p:cNvPr>
          <p:cNvSpPr>
            <a:spLocks noChangeShapeType="1"/>
          </p:cNvSpPr>
          <p:nvPr/>
        </p:nvSpPr>
        <p:spPr bwMode="auto">
          <a:xfrm>
            <a:off x="2154238" y="2420938"/>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0" name="Line 9">
            <a:extLst>
              <a:ext uri="{FF2B5EF4-FFF2-40B4-BE49-F238E27FC236}">
                <a16:creationId xmlns:a16="http://schemas.microsoft.com/office/drawing/2014/main" id="{DBD0FD38-6D2F-3044-8E2D-33094D958D42}"/>
              </a:ext>
            </a:extLst>
          </p:cNvPr>
          <p:cNvSpPr>
            <a:spLocks noChangeShapeType="1"/>
          </p:cNvSpPr>
          <p:nvPr/>
        </p:nvSpPr>
        <p:spPr bwMode="auto">
          <a:xfrm>
            <a:off x="2154238" y="2805113"/>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1" name="Line 10">
            <a:extLst>
              <a:ext uri="{FF2B5EF4-FFF2-40B4-BE49-F238E27FC236}">
                <a16:creationId xmlns:a16="http://schemas.microsoft.com/office/drawing/2014/main" id="{D58A9982-F3A9-FA47-97D8-D4185DCA7CE5}"/>
              </a:ext>
            </a:extLst>
          </p:cNvPr>
          <p:cNvSpPr>
            <a:spLocks noChangeShapeType="1"/>
          </p:cNvSpPr>
          <p:nvPr/>
        </p:nvSpPr>
        <p:spPr bwMode="auto">
          <a:xfrm>
            <a:off x="2154238" y="3189288"/>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2" name="Line 11">
            <a:extLst>
              <a:ext uri="{FF2B5EF4-FFF2-40B4-BE49-F238E27FC236}">
                <a16:creationId xmlns:a16="http://schemas.microsoft.com/office/drawing/2014/main" id="{0A82FC4A-EFFA-D540-B13D-8BA816467ED8}"/>
              </a:ext>
            </a:extLst>
          </p:cNvPr>
          <p:cNvSpPr>
            <a:spLocks noChangeShapeType="1"/>
          </p:cNvSpPr>
          <p:nvPr/>
        </p:nvSpPr>
        <p:spPr bwMode="auto">
          <a:xfrm>
            <a:off x="2154238" y="3573463"/>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3" name="Line 12">
            <a:extLst>
              <a:ext uri="{FF2B5EF4-FFF2-40B4-BE49-F238E27FC236}">
                <a16:creationId xmlns:a16="http://schemas.microsoft.com/office/drawing/2014/main" id="{75143F01-42AC-1948-858C-F29E10993636}"/>
              </a:ext>
            </a:extLst>
          </p:cNvPr>
          <p:cNvSpPr>
            <a:spLocks noChangeShapeType="1"/>
          </p:cNvSpPr>
          <p:nvPr/>
        </p:nvSpPr>
        <p:spPr bwMode="auto">
          <a:xfrm>
            <a:off x="2154238" y="3957638"/>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4" name="Line 13">
            <a:extLst>
              <a:ext uri="{FF2B5EF4-FFF2-40B4-BE49-F238E27FC236}">
                <a16:creationId xmlns:a16="http://schemas.microsoft.com/office/drawing/2014/main" id="{C184876F-EFAA-1F4A-97A8-C0BC7720E657}"/>
              </a:ext>
            </a:extLst>
          </p:cNvPr>
          <p:cNvSpPr>
            <a:spLocks noChangeShapeType="1"/>
          </p:cNvSpPr>
          <p:nvPr/>
        </p:nvSpPr>
        <p:spPr bwMode="auto">
          <a:xfrm>
            <a:off x="2154238" y="4341813"/>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5" name="Line 14">
            <a:extLst>
              <a:ext uri="{FF2B5EF4-FFF2-40B4-BE49-F238E27FC236}">
                <a16:creationId xmlns:a16="http://schemas.microsoft.com/office/drawing/2014/main" id="{41637A36-99D1-D948-882D-A13ECC1C22A7}"/>
              </a:ext>
            </a:extLst>
          </p:cNvPr>
          <p:cNvSpPr>
            <a:spLocks noChangeShapeType="1"/>
          </p:cNvSpPr>
          <p:nvPr/>
        </p:nvSpPr>
        <p:spPr bwMode="auto">
          <a:xfrm>
            <a:off x="2154238" y="4725988"/>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6" name="Line 15">
            <a:extLst>
              <a:ext uri="{FF2B5EF4-FFF2-40B4-BE49-F238E27FC236}">
                <a16:creationId xmlns:a16="http://schemas.microsoft.com/office/drawing/2014/main" id="{23189BB0-EFB5-A34B-87AA-4F67FDC6DDB2}"/>
              </a:ext>
            </a:extLst>
          </p:cNvPr>
          <p:cNvSpPr>
            <a:spLocks noChangeShapeType="1"/>
          </p:cNvSpPr>
          <p:nvPr/>
        </p:nvSpPr>
        <p:spPr bwMode="auto">
          <a:xfrm>
            <a:off x="2154238" y="5110163"/>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7" name="Line 16">
            <a:extLst>
              <a:ext uri="{FF2B5EF4-FFF2-40B4-BE49-F238E27FC236}">
                <a16:creationId xmlns:a16="http://schemas.microsoft.com/office/drawing/2014/main" id="{7813E2E5-54FE-3E44-B1CC-C1A5EA7E02E6}"/>
              </a:ext>
            </a:extLst>
          </p:cNvPr>
          <p:cNvSpPr>
            <a:spLocks noChangeShapeType="1"/>
          </p:cNvSpPr>
          <p:nvPr/>
        </p:nvSpPr>
        <p:spPr bwMode="auto">
          <a:xfrm>
            <a:off x="2154238" y="5494338"/>
            <a:ext cx="287337"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68" name="Rectangle 17">
            <a:extLst>
              <a:ext uri="{FF2B5EF4-FFF2-40B4-BE49-F238E27FC236}">
                <a16:creationId xmlns:a16="http://schemas.microsoft.com/office/drawing/2014/main" id="{4A46AF87-8DA4-B641-A35A-D2F8EE5882C4}"/>
              </a:ext>
            </a:extLst>
          </p:cNvPr>
          <p:cNvSpPr>
            <a:spLocks/>
          </p:cNvSpPr>
          <p:nvPr/>
        </p:nvSpPr>
        <p:spPr bwMode="auto">
          <a:xfrm>
            <a:off x="1146175" y="981075"/>
            <a:ext cx="9398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0</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-1</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-2</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-3</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-4</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-5</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-6</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-7</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-8</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-9</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-10</a:t>
            </a:r>
            <a:r>
              <a:rPr lang="en-US" altLang="de-DE" sz="1800">
                <a:cs typeface="Arial" panose="020B0604020202020204" pitchFamily="34" charset="0"/>
              </a:rPr>
              <a:t>m</a:t>
            </a:r>
          </a:p>
          <a:p>
            <a:pPr>
              <a:lnSpc>
                <a:spcPct val="140000"/>
              </a:lnSpc>
            </a:pPr>
            <a:r>
              <a:rPr lang="en-US" altLang="de-DE" sz="1800">
                <a:cs typeface="Arial" panose="020B0604020202020204" pitchFamily="34" charset="0"/>
              </a:rPr>
              <a:t>10</a:t>
            </a:r>
            <a:r>
              <a:rPr lang="en-US" altLang="de-DE" sz="1800" baseline="30000">
                <a:cs typeface="Arial" panose="020B0604020202020204" pitchFamily="34" charset="0"/>
              </a:rPr>
              <a:t>-11</a:t>
            </a:r>
            <a:r>
              <a:rPr lang="en-US" altLang="de-DE" sz="1800">
                <a:cs typeface="Arial" panose="020B0604020202020204" pitchFamily="34" charset="0"/>
              </a:rPr>
              <a:t>m</a:t>
            </a:r>
          </a:p>
        </p:txBody>
      </p:sp>
      <p:grpSp>
        <p:nvGrpSpPr>
          <p:cNvPr id="23569" name="Group 18">
            <a:extLst>
              <a:ext uri="{FF2B5EF4-FFF2-40B4-BE49-F238E27FC236}">
                <a16:creationId xmlns:a16="http://schemas.microsoft.com/office/drawing/2014/main" id="{88AC5860-A0E0-F14E-AEDF-E2A1B9631AD8}"/>
              </a:ext>
            </a:extLst>
          </p:cNvPr>
          <p:cNvGrpSpPr>
            <a:grpSpLocks/>
          </p:cNvGrpSpPr>
          <p:nvPr/>
        </p:nvGrpSpPr>
        <p:grpSpPr bwMode="auto">
          <a:xfrm>
            <a:off x="7265988" y="2349500"/>
            <a:ext cx="287337" cy="2665413"/>
            <a:chOff x="0" y="0"/>
            <a:chExt cx="181" cy="1679"/>
          </a:xfrm>
        </p:grpSpPr>
        <p:sp>
          <p:nvSpPr>
            <p:cNvPr id="23579" name="Rectangle 19">
              <a:extLst>
                <a:ext uri="{FF2B5EF4-FFF2-40B4-BE49-F238E27FC236}">
                  <a16:creationId xmlns:a16="http://schemas.microsoft.com/office/drawing/2014/main" id="{6B43FE0E-07F1-9146-865B-A917179D8E2C}"/>
                </a:ext>
              </a:extLst>
            </p:cNvPr>
            <p:cNvSpPr>
              <a:spLocks/>
            </p:cNvSpPr>
            <p:nvPr/>
          </p:nvSpPr>
          <p:spPr bwMode="auto">
            <a:xfrm>
              <a:off x="0" y="0"/>
              <a:ext cx="181" cy="1679"/>
            </a:xfrm>
            <a:prstGeom prst="rect">
              <a:avLst/>
            </a:prstGeom>
            <a:gradFill rotWithShape="0">
              <a:gsLst>
                <a:gs pos="0">
                  <a:srgbClr val="000000">
                    <a:alpha val="17000"/>
                  </a:srgbClr>
                </a:gs>
                <a:gs pos="100000">
                  <a:srgbClr val="000000">
                    <a:alpha val="67998"/>
                  </a:srgbClr>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23580" name="Rectangle 20">
              <a:extLst>
                <a:ext uri="{FF2B5EF4-FFF2-40B4-BE49-F238E27FC236}">
                  <a16:creationId xmlns:a16="http://schemas.microsoft.com/office/drawing/2014/main" id="{6A29AE62-1B49-3543-BBB1-B7C7C69ADFB5}"/>
                </a:ext>
              </a:extLst>
            </p:cNvPr>
            <p:cNvSpPr>
              <a:spLocks/>
            </p:cNvSpPr>
            <p:nvPr/>
          </p:nvSpPr>
          <p:spPr bwMode="auto">
            <a:xfrm>
              <a:off x="0" y="0"/>
              <a:ext cx="181" cy="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grpSp>
      <p:grpSp>
        <p:nvGrpSpPr>
          <p:cNvPr id="23570" name="Group 21">
            <a:extLst>
              <a:ext uri="{FF2B5EF4-FFF2-40B4-BE49-F238E27FC236}">
                <a16:creationId xmlns:a16="http://schemas.microsoft.com/office/drawing/2014/main" id="{621E3CC7-6841-4841-9547-2FA9A7921E25}"/>
              </a:ext>
            </a:extLst>
          </p:cNvPr>
          <p:cNvGrpSpPr>
            <a:grpSpLocks/>
          </p:cNvGrpSpPr>
          <p:nvPr/>
        </p:nvGrpSpPr>
        <p:grpSpPr bwMode="auto">
          <a:xfrm>
            <a:off x="6259513" y="2781300"/>
            <a:ext cx="287337" cy="2663825"/>
            <a:chOff x="0" y="0"/>
            <a:chExt cx="181" cy="1678"/>
          </a:xfrm>
        </p:grpSpPr>
        <p:sp>
          <p:nvSpPr>
            <p:cNvPr id="23577" name="Rectangle 22">
              <a:extLst>
                <a:ext uri="{FF2B5EF4-FFF2-40B4-BE49-F238E27FC236}">
                  <a16:creationId xmlns:a16="http://schemas.microsoft.com/office/drawing/2014/main" id="{24F99073-6CEA-A041-AC39-7CF6F0318234}"/>
                </a:ext>
              </a:extLst>
            </p:cNvPr>
            <p:cNvSpPr>
              <a:spLocks/>
            </p:cNvSpPr>
            <p:nvPr/>
          </p:nvSpPr>
          <p:spPr bwMode="auto">
            <a:xfrm>
              <a:off x="0" y="0"/>
              <a:ext cx="181" cy="1678"/>
            </a:xfrm>
            <a:prstGeom prst="rect">
              <a:avLst/>
            </a:prstGeom>
            <a:gradFill rotWithShape="0">
              <a:gsLst>
                <a:gs pos="0">
                  <a:srgbClr val="000000">
                    <a:alpha val="17000"/>
                  </a:srgbClr>
                </a:gs>
                <a:gs pos="100000">
                  <a:srgbClr val="000000">
                    <a:alpha val="67998"/>
                  </a:srgbClr>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sp>
          <p:nvSpPr>
            <p:cNvPr id="23578" name="Rectangle 23">
              <a:extLst>
                <a:ext uri="{FF2B5EF4-FFF2-40B4-BE49-F238E27FC236}">
                  <a16:creationId xmlns:a16="http://schemas.microsoft.com/office/drawing/2014/main" id="{8871E051-DA01-1345-8D79-1A6904CAB101}"/>
                </a:ext>
              </a:extLst>
            </p:cNvPr>
            <p:cNvSpPr>
              <a:spLocks/>
            </p:cNvSpPr>
            <p:nvPr/>
          </p:nvSpPr>
          <p:spPr bwMode="auto">
            <a:xfrm>
              <a:off x="0" y="0"/>
              <a:ext cx="181"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a:p>
          </p:txBody>
        </p:sp>
      </p:grpSp>
      <p:sp>
        <p:nvSpPr>
          <p:cNvPr id="23571" name="Rectangle 24">
            <a:extLst>
              <a:ext uri="{FF2B5EF4-FFF2-40B4-BE49-F238E27FC236}">
                <a16:creationId xmlns:a16="http://schemas.microsoft.com/office/drawing/2014/main" id="{E3B9781E-DCE8-D14E-830C-651289C72FFA}"/>
              </a:ext>
            </a:extLst>
          </p:cNvPr>
          <p:cNvSpPr>
            <a:spLocks/>
          </p:cNvSpPr>
          <p:nvPr/>
        </p:nvSpPr>
        <p:spPr bwMode="auto">
          <a:xfrm>
            <a:off x="2657475" y="981075"/>
            <a:ext cx="2454275"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nSpc>
                <a:spcPct val="140000"/>
              </a:lnSpc>
            </a:pPr>
            <a:r>
              <a:rPr lang="en-US" altLang="de-DE" sz="1800">
                <a:cs typeface="Arial" panose="020B0604020202020204" pitchFamily="34" charset="0"/>
              </a:rPr>
              <a:t>woman</a:t>
            </a:r>
          </a:p>
          <a:p>
            <a:pPr>
              <a:lnSpc>
                <a:spcPct val="140000"/>
              </a:lnSpc>
            </a:pPr>
            <a:r>
              <a:rPr lang="en-US" altLang="de-DE" sz="1800">
                <a:cs typeface="Arial" panose="020B0604020202020204" pitchFamily="34" charset="0"/>
              </a:rPr>
              <a:t>small animal</a:t>
            </a:r>
          </a:p>
          <a:p>
            <a:pPr>
              <a:lnSpc>
                <a:spcPct val="140000"/>
              </a:lnSpc>
            </a:pPr>
            <a:r>
              <a:rPr lang="en-US" altLang="de-DE" sz="1800">
                <a:cs typeface="Arial" panose="020B0604020202020204" pitchFamily="34" charset="0"/>
              </a:rPr>
              <a:t>lady bug</a:t>
            </a:r>
          </a:p>
          <a:p>
            <a:pPr>
              <a:lnSpc>
                <a:spcPct val="140000"/>
              </a:lnSpc>
            </a:pPr>
            <a:r>
              <a:rPr lang="en-US" altLang="de-DE" sz="1800">
                <a:cs typeface="Arial" panose="020B0604020202020204" pitchFamily="34" charset="0"/>
              </a:rPr>
              <a:t>flea</a:t>
            </a:r>
          </a:p>
          <a:p>
            <a:pPr>
              <a:lnSpc>
                <a:spcPct val="140000"/>
              </a:lnSpc>
            </a:pPr>
            <a:r>
              <a:rPr lang="en-US" altLang="de-DE" sz="1800">
                <a:cs typeface="Arial" panose="020B0604020202020204" pitchFamily="34" charset="0"/>
              </a:rPr>
              <a:t>amoeba</a:t>
            </a:r>
          </a:p>
          <a:p>
            <a:pPr>
              <a:lnSpc>
                <a:spcPct val="140000"/>
              </a:lnSpc>
            </a:pPr>
            <a:r>
              <a:rPr lang="en-US" altLang="de-DE" sz="1800">
                <a:cs typeface="Arial" panose="020B0604020202020204" pitchFamily="34" charset="0"/>
              </a:rPr>
              <a:t>red blood cell</a:t>
            </a:r>
          </a:p>
          <a:p>
            <a:pPr>
              <a:lnSpc>
                <a:spcPct val="140000"/>
              </a:lnSpc>
            </a:pPr>
            <a:r>
              <a:rPr lang="en-US" altLang="de-DE" sz="1800">
                <a:cs typeface="Arial" panose="020B0604020202020204" pitchFamily="34" charset="0"/>
              </a:rPr>
              <a:t>cholera bacterium</a:t>
            </a:r>
          </a:p>
          <a:p>
            <a:pPr>
              <a:lnSpc>
                <a:spcPct val="140000"/>
              </a:lnSpc>
            </a:pPr>
            <a:r>
              <a:rPr lang="en-US" altLang="de-DE" sz="1800">
                <a:cs typeface="Arial" panose="020B0604020202020204" pitchFamily="34" charset="0"/>
              </a:rPr>
              <a:t>tobacco mosaic virus</a:t>
            </a:r>
          </a:p>
          <a:p>
            <a:pPr>
              <a:lnSpc>
                <a:spcPct val="140000"/>
              </a:lnSpc>
            </a:pPr>
            <a:r>
              <a:rPr lang="en-US" altLang="de-DE" sz="1800">
                <a:cs typeface="Arial" panose="020B0604020202020204" pitchFamily="34" charset="0"/>
              </a:rPr>
              <a:t>large organic molecule</a:t>
            </a:r>
          </a:p>
          <a:p>
            <a:pPr>
              <a:lnSpc>
                <a:spcPct val="140000"/>
              </a:lnSpc>
            </a:pPr>
            <a:r>
              <a:rPr lang="en-US" altLang="de-DE" sz="1800">
                <a:cs typeface="Arial" panose="020B0604020202020204" pitchFamily="34" charset="0"/>
              </a:rPr>
              <a:t>large molecule</a:t>
            </a:r>
          </a:p>
          <a:p>
            <a:pPr>
              <a:lnSpc>
                <a:spcPct val="140000"/>
              </a:lnSpc>
            </a:pPr>
            <a:r>
              <a:rPr lang="en-US" altLang="de-DE" sz="1800">
                <a:cs typeface="Arial" panose="020B0604020202020204" pitchFamily="34" charset="0"/>
              </a:rPr>
              <a:t>atom</a:t>
            </a:r>
          </a:p>
          <a:p>
            <a:pPr>
              <a:lnSpc>
                <a:spcPct val="140000"/>
              </a:lnSpc>
            </a:pPr>
            <a:r>
              <a:rPr lang="en-US" altLang="de-DE" sz="1800">
                <a:cs typeface="Arial" panose="020B0604020202020204" pitchFamily="34" charset="0"/>
              </a:rPr>
              <a:t>atom orbitals</a:t>
            </a:r>
          </a:p>
        </p:txBody>
      </p:sp>
      <p:sp>
        <p:nvSpPr>
          <p:cNvPr id="23572" name="Rectangle 25">
            <a:extLst>
              <a:ext uri="{FF2B5EF4-FFF2-40B4-BE49-F238E27FC236}">
                <a16:creationId xmlns:a16="http://schemas.microsoft.com/office/drawing/2014/main" id="{992D7A3E-34E3-2B47-8CDB-8DF6A43E25DE}"/>
              </a:ext>
            </a:extLst>
          </p:cNvPr>
          <p:cNvSpPr>
            <a:spLocks/>
          </p:cNvSpPr>
          <p:nvPr/>
        </p:nvSpPr>
        <p:spPr bwMode="auto">
          <a:xfrm rot="-5400000">
            <a:off x="4729163" y="2752725"/>
            <a:ext cx="2019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080" bIns="0"/>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800">
                <a:cs typeface="Arial" panose="020B0604020202020204" pitchFamily="34" charset="0"/>
              </a:rPr>
              <a:t>light microscopy</a:t>
            </a:r>
          </a:p>
        </p:txBody>
      </p:sp>
      <p:sp>
        <p:nvSpPr>
          <p:cNvPr id="23573" name="Rectangle 26">
            <a:extLst>
              <a:ext uri="{FF2B5EF4-FFF2-40B4-BE49-F238E27FC236}">
                <a16:creationId xmlns:a16="http://schemas.microsoft.com/office/drawing/2014/main" id="{1E66046A-AE2C-FA45-9330-95052C4DA2A0}"/>
              </a:ext>
            </a:extLst>
          </p:cNvPr>
          <p:cNvSpPr>
            <a:spLocks/>
          </p:cNvSpPr>
          <p:nvPr/>
        </p:nvSpPr>
        <p:spPr bwMode="auto">
          <a:xfrm rot="-5400000">
            <a:off x="5247482" y="4096544"/>
            <a:ext cx="293846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800">
                <a:cs typeface="Arial" panose="020B0604020202020204" pitchFamily="34" charset="0"/>
              </a:rPr>
              <a:t>scanning probe microscopy</a:t>
            </a:r>
          </a:p>
        </p:txBody>
      </p:sp>
      <p:sp>
        <p:nvSpPr>
          <p:cNvPr id="23574" name="Rectangle 27">
            <a:extLst>
              <a:ext uri="{FF2B5EF4-FFF2-40B4-BE49-F238E27FC236}">
                <a16:creationId xmlns:a16="http://schemas.microsoft.com/office/drawing/2014/main" id="{F5E6E4BB-B771-5F4B-BC60-F286E9D0D6D8}"/>
              </a:ext>
            </a:extLst>
          </p:cNvPr>
          <p:cNvSpPr>
            <a:spLocks/>
          </p:cNvSpPr>
          <p:nvPr/>
        </p:nvSpPr>
        <p:spPr bwMode="auto">
          <a:xfrm rot="-5400000">
            <a:off x="6433343" y="3586957"/>
            <a:ext cx="286226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800">
                <a:cs typeface="Arial" panose="020B0604020202020204" pitchFamily="34" charset="0"/>
              </a:rPr>
              <a:t>transmission and scanning</a:t>
            </a:r>
          </a:p>
          <a:p>
            <a:r>
              <a:rPr lang="en-US" altLang="de-DE" sz="1800">
                <a:cs typeface="Arial" panose="020B0604020202020204" pitchFamily="34" charset="0"/>
              </a:rPr>
              <a:t>electron microscopy </a:t>
            </a:r>
          </a:p>
        </p:txBody>
      </p:sp>
      <p:sp>
        <p:nvSpPr>
          <p:cNvPr id="23575" name="Rectangle 2">
            <a:extLst>
              <a:ext uri="{FF2B5EF4-FFF2-40B4-BE49-F238E27FC236}">
                <a16:creationId xmlns:a16="http://schemas.microsoft.com/office/drawing/2014/main" id="{7E6361AB-3549-0848-AFDF-01467DB3AE0B}"/>
              </a:ext>
            </a:extLst>
          </p:cNvPr>
          <p:cNvSpPr>
            <a:spLocks/>
          </p:cNvSpPr>
          <p:nvPr/>
        </p:nvSpPr>
        <p:spPr bwMode="auto">
          <a:xfrm>
            <a:off x="0" y="0"/>
            <a:ext cx="9144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lstStyle>
            <a:lvl1pPr marL="39688">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r>
              <a:rPr lang="en-US" altLang="de-DE" sz="3300" b="1">
                <a:cs typeface="Arial" panose="020B0604020202020204" pitchFamily="34" charset="0"/>
              </a:rPr>
              <a:t>From the Macro- to the Nanoscale</a:t>
            </a:r>
          </a:p>
        </p:txBody>
      </p:sp>
      <p:sp>
        <p:nvSpPr>
          <p:cNvPr id="23576" name="Rectangle 29">
            <a:extLst>
              <a:ext uri="{FF2B5EF4-FFF2-40B4-BE49-F238E27FC236}">
                <a16:creationId xmlns:a16="http://schemas.microsoft.com/office/drawing/2014/main" id="{D173F4C9-299E-AE43-8BD2-951F9843B911}"/>
              </a:ext>
            </a:extLst>
          </p:cNvPr>
          <p:cNvSpPr>
            <a:spLocks noChangeArrowheads="1"/>
          </p:cNvSpPr>
          <p:nvPr/>
        </p:nvSpPr>
        <p:spPr bwMode="auto">
          <a:xfrm>
            <a:off x="3429000" y="6119813"/>
            <a:ext cx="5715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b="1"/>
              <a:t>Gebeshuber I.C., Drack M., Aumayr F., Winter HP. and Franek F.</a:t>
            </a:r>
          </a:p>
          <a:p>
            <a:r>
              <a:rPr lang="en-US" altLang="de-DE" sz="1400" i="1"/>
              <a:t>Scanning Probe Microscopy: From living cells to the subatomic range</a:t>
            </a:r>
          </a:p>
          <a:p>
            <a:r>
              <a:rPr lang="en-US" altLang="de-DE" sz="1400"/>
              <a:t>In: Applied Scanning Probe Methods III, Springer, 2006, 27-53.</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4">
            <a:extLst>
              <a:ext uri="{FF2B5EF4-FFF2-40B4-BE49-F238E27FC236}">
                <a16:creationId xmlns:a16="http://schemas.microsoft.com/office/drawing/2014/main" id="{EFDC313E-AA67-4141-9212-45C7813CCD0B}"/>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93187" name="Rectangle 2">
            <a:extLst>
              <a:ext uri="{FF2B5EF4-FFF2-40B4-BE49-F238E27FC236}">
                <a16:creationId xmlns:a16="http://schemas.microsoft.com/office/drawing/2014/main" id="{5E65B1EA-7F32-4945-B5D4-46489E11D78D}"/>
              </a:ext>
            </a:extLst>
          </p:cNvPr>
          <p:cNvSpPr>
            <a:spLocks noGrp="1" noChangeArrowheads="1"/>
          </p:cNvSpPr>
          <p:nvPr>
            <p:ph type="title"/>
          </p:nvPr>
        </p:nvSpPr>
        <p:spPr>
          <a:xfrm>
            <a:off x="685800" y="76200"/>
            <a:ext cx="7772400" cy="1143000"/>
          </a:xfrm>
        </p:spPr>
        <p:txBody>
          <a:bodyPr/>
          <a:lstStyle/>
          <a:p>
            <a:pPr eaLnBrk="1" hangingPunct="1"/>
            <a:r>
              <a:rPr lang="de-DE" altLang="de-DE" b="1" i="1">
                <a:latin typeface="Arial Bold" charset="0"/>
                <a:ea typeface="ヒラギノ角ゴ Pro W3" panose="020B0300000000000000" pitchFamily="34" charset="-128"/>
              </a:rPr>
              <a:t>Parides sesostris</a:t>
            </a:r>
            <a:endParaRPr lang="de-DE" altLang="de-DE" b="1">
              <a:latin typeface="Arial Bold" charset="0"/>
              <a:ea typeface="ヒラギノ角ゴ Pro W3" panose="020B0300000000000000" pitchFamily="34" charset="-128"/>
            </a:endParaRPr>
          </a:p>
        </p:txBody>
      </p:sp>
      <p:pic>
        <p:nvPicPr>
          <p:cNvPr id="93188" name="Picture 7" descr="Picture 2">
            <a:extLst>
              <a:ext uri="{FF2B5EF4-FFF2-40B4-BE49-F238E27FC236}">
                <a16:creationId xmlns:a16="http://schemas.microsoft.com/office/drawing/2014/main" id="{D281377C-F8F2-2E47-AA4F-D5CD84FD46B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905000"/>
            <a:ext cx="4191000" cy="3392488"/>
          </a:xfrm>
        </p:spPr>
      </p:pic>
      <p:pic>
        <p:nvPicPr>
          <p:cNvPr id="93189" name="Picture 9" descr="Picture 3">
            <a:extLst>
              <a:ext uri="{FF2B5EF4-FFF2-40B4-BE49-F238E27FC236}">
                <a16:creationId xmlns:a16="http://schemas.microsoft.com/office/drawing/2014/main" id="{8693486F-D9AF-F548-A903-33AC1987C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92" t="1421" r="1192" b="1421"/>
          <a:stretch>
            <a:fillRect/>
          </a:stretch>
        </p:blipFill>
        <p:spPr bwMode="auto">
          <a:xfrm>
            <a:off x="53975" y="1577975"/>
            <a:ext cx="4464050" cy="372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90" name="Text Box 10">
            <a:extLst>
              <a:ext uri="{FF2B5EF4-FFF2-40B4-BE49-F238E27FC236}">
                <a16:creationId xmlns:a16="http://schemas.microsoft.com/office/drawing/2014/main" id="{4B0CAE1A-F75D-184E-B743-5F787C555E9C}"/>
              </a:ext>
            </a:extLst>
          </p:cNvPr>
          <p:cNvSpPr txBox="1">
            <a:spLocks noChangeArrowheads="1"/>
          </p:cNvSpPr>
          <p:nvPr/>
        </p:nvSpPr>
        <p:spPr bwMode="auto">
          <a:xfrm>
            <a:off x="571500" y="5411788"/>
            <a:ext cx="33909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spcBef>
                <a:spcPct val="50000"/>
              </a:spcBef>
            </a:pPr>
            <a:r>
              <a:rPr lang="de-DE" altLang="de-DE"/>
              <a:t> Scale bars 1.2</a:t>
            </a:r>
            <a:r>
              <a:rPr lang="de-DE" altLang="de-DE">
                <a:latin typeface="Symbol" pitchFamily="2" charset="2"/>
                <a:sym typeface="Symbol" pitchFamily="2" charset="2"/>
              </a:rPr>
              <a:t>u</a:t>
            </a:r>
            <a:r>
              <a:rPr lang="de-DE" altLang="de-DE"/>
              <a:t>m, 750nm, 2.5</a:t>
            </a:r>
            <a:r>
              <a:rPr lang="de-DE" altLang="de-DE">
                <a:latin typeface="Symbol" pitchFamily="2" charset="2"/>
              </a:rPr>
              <a:t>m</a:t>
            </a:r>
            <a:r>
              <a:rPr lang="de-DE" altLang="de-DE"/>
              <a:t>m.</a:t>
            </a:r>
          </a:p>
          <a:p>
            <a:pPr>
              <a:spcBef>
                <a:spcPct val="50000"/>
              </a:spcBef>
            </a:pPr>
            <a:endParaRPr lang="de-DE" altLang="de-DE"/>
          </a:p>
          <a:p>
            <a:pPr>
              <a:spcBef>
                <a:spcPct val="50000"/>
              </a:spcBef>
            </a:pPr>
            <a:endParaRPr lang="de-DE" altLang="de-DE"/>
          </a:p>
          <a:p>
            <a:pPr>
              <a:spcBef>
                <a:spcPct val="50000"/>
              </a:spcBef>
            </a:pPr>
            <a:r>
              <a:rPr lang="de-DE" altLang="de-DE"/>
              <a:t> </a:t>
            </a:r>
          </a:p>
        </p:txBody>
      </p:sp>
      <p:sp>
        <p:nvSpPr>
          <p:cNvPr id="93191" name="TextBox 7">
            <a:extLst>
              <a:ext uri="{FF2B5EF4-FFF2-40B4-BE49-F238E27FC236}">
                <a16:creationId xmlns:a16="http://schemas.microsoft.com/office/drawing/2014/main" id="{6862FBF0-FEDC-3644-A170-9843033E3DC2}"/>
              </a:ext>
            </a:extLst>
          </p:cNvPr>
          <p:cNvSpPr txBox="1">
            <a:spLocks noChangeArrowheads="1"/>
          </p:cNvSpPr>
          <p:nvPr/>
        </p:nvSpPr>
        <p:spPr bwMode="auto">
          <a:xfrm>
            <a:off x="6199188" y="6027738"/>
            <a:ext cx="2944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b="1"/>
              <a:t>J.R. Sambles and P. Vukusic</a:t>
            </a:r>
          </a:p>
          <a:p>
            <a:r>
              <a:rPr lang="de-DE" altLang="de-DE" i="1"/>
              <a:t>Photonic structures in biology</a:t>
            </a:r>
          </a:p>
          <a:p>
            <a:r>
              <a:rPr lang="de-DE" altLang="de-DE"/>
              <a:t>Nature 424, 852-855, 2003</a:t>
            </a:r>
          </a:p>
          <a:p>
            <a:endParaRPr lang="de-DE" altLang="de-DE"/>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e Placeholder 6">
            <a:extLst>
              <a:ext uri="{FF2B5EF4-FFF2-40B4-BE49-F238E27FC236}">
                <a16:creationId xmlns:a16="http://schemas.microsoft.com/office/drawing/2014/main" id="{438370C6-20F3-8047-B1BB-128F927822F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95235" name="Rectangle 2">
            <a:extLst>
              <a:ext uri="{FF2B5EF4-FFF2-40B4-BE49-F238E27FC236}">
                <a16:creationId xmlns:a16="http://schemas.microsoft.com/office/drawing/2014/main" id="{90E260AD-248A-E344-BECF-D3CC74D7EA78}"/>
              </a:ext>
            </a:extLst>
          </p:cNvPr>
          <p:cNvSpPr>
            <a:spLocks noGrp="1" noChangeArrowheads="1"/>
          </p:cNvSpPr>
          <p:nvPr>
            <p:ph type="title" sz="quarter"/>
          </p:nvPr>
        </p:nvSpPr>
        <p:spPr>
          <a:xfrm>
            <a:off x="0" y="76200"/>
            <a:ext cx="9144000" cy="1143000"/>
          </a:xfrm>
        </p:spPr>
        <p:txBody>
          <a:bodyPr/>
          <a:lstStyle/>
          <a:p>
            <a:pPr eaLnBrk="1" hangingPunct="1"/>
            <a:r>
              <a:rPr lang="de-DE" altLang="de-DE" b="1">
                <a:latin typeface="Arial Bold" charset="0"/>
                <a:ea typeface="ヒラギノ角ゴ Pro W3" panose="020B0300000000000000" pitchFamily="34" charset="-128"/>
              </a:rPr>
              <a:t>Antireflective surfaces</a:t>
            </a:r>
            <a:endParaRPr lang="de-DE" altLang="de-DE" b="1">
              <a:latin typeface="Helvetica" pitchFamily="2" charset="0"/>
              <a:ea typeface="ヒラギノ角ゴ Pro W3" panose="020B0300000000000000" pitchFamily="34" charset="-128"/>
            </a:endParaRPr>
          </a:p>
        </p:txBody>
      </p:sp>
      <p:sp>
        <p:nvSpPr>
          <p:cNvPr id="95236" name="Rectangle 6">
            <a:extLst>
              <a:ext uri="{FF2B5EF4-FFF2-40B4-BE49-F238E27FC236}">
                <a16:creationId xmlns:a16="http://schemas.microsoft.com/office/drawing/2014/main" id="{3F3FBC30-75CB-B544-9B6B-2FF0CE3BA091}"/>
              </a:ext>
            </a:extLst>
          </p:cNvPr>
          <p:cNvSpPr>
            <a:spLocks noChangeArrowheads="1"/>
          </p:cNvSpPr>
          <p:nvPr/>
        </p:nvSpPr>
        <p:spPr bwMode="auto">
          <a:xfrm>
            <a:off x="0" y="1092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de-DE" altLang="de-DE" sz="3200">
                <a:latin typeface="Arial Bold" charset="0"/>
              </a:rPr>
              <a:t>a Moth eye, scale bar 1</a:t>
            </a:r>
            <a:r>
              <a:rPr lang="de-DE" altLang="de-DE" sz="3200" b="1">
                <a:latin typeface="Symbol" pitchFamily="2" charset="2"/>
                <a:sym typeface="Symbol" pitchFamily="2" charset="2"/>
              </a:rPr>
              <a:t>u</a:t>
            </a:r>
            <a:r>
              <a:rPr lang="de-DE" altLang="de-DE" sz="3200">
                <a:latin typeface="Arial Bold" charset="0"/>
              </a:rPr>
              <a:t>m </a:t>
            </a:r>
          </a:p>
          <a:p>
            <a:pPr algn="ctr" eaLnBrk="1" hangingPunct="1">
              <a:spcBef>
                <a:spcPct val="20000"/>
              </a:spcBef>
            </a:pPr>
            <a:r>
              <a:rPr lang="de-DE" altLang="de-DE" sz="3200">
                <a:latin typeface="Arial Bold" charset="0"/>
              </a:rPr>
              <a:t>b Moth wing, scale bar 1</a:t>
            </a:r>
            <a:r>
              <a:rPr lang="de-DE" altLang="de-DE" sz="3200" b="1">
                <a:latin typeface="Symbol" pitchFamily="2" charset="2"/>
                <a:sym typeface="Symbol" pitchFamily="2" charset="2"/>
              </a:rPr>
              <a:t>u</a:t>
            </a:r>
            <a:r>
              <a:rPr lang="de-DE" altLang="de-DE" sz="3200">
                <a:latin typeface="Arial Bold" charset="0"/>
              </a:rPr>
              <a:t>m </a:t>
            </a:r>
          </a:p>
          <a:p>
            <a:pPr algn="ctr" eaLnBrk="1" hangingPunct="1">
              <a:spcBef>
                <a:spcPct val="20000"/>
              </a:spcBef>
            </a:pPr>
            <a:r>
              <a:rPr lang="de-DE" altLang="de-DE" sz="3200">
                <a:latin typeface="Arial Bold" charset="0"/>
              </a:rPr>
              <a:t>c Single nipple, scale bar 100nm </a:t>
            </a:r>
          </a:p>
        </p:txBody>
      </p:sp>
      <p:sp>
        <p:nvSpPr>
          <p:cNvPr id="95237" name="Text Box 13">
            <a:extLst>
              <a:ext uri="{FF2B5EF4-FFF2-40B4-BE49-F238E27FC236}">
                <a16:creationId xmlns:a16="http://schemas.microsoft.com/office/drawing/2014/main" id="{D3276C35-9E5B-B640-B8EE-077DA8FD2166}"/>
              </a:ext>
            </a:extLst>
          </p:cNvPr>
          <p:cNvSpPr txBox="1">
            <a:spLocks noChangeArrowheads="1"/>
          </p:cNvSpPr>
          <p:nvPr/>
        </p:nvSpPr>
        <p:spPr bwMode="auto">
          <a:xfrm>
            <a:off x="18572163" y="63373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sz="1200"/>
          </a:p>
        </p:txBody>
      </p:sp>
      <p:pic>
        <p:nvPicPr>
          <p:cNvPr id="95238" name="Picture 18" descr="Picture 3">
            <a:extLst>
              <a:ext uri="{FF2B5EF4-FFF2-40B4-BE49-F238E27FC236}">
                <a16:creationId xmlns:a16="http://schemas.microsoft.com/office/drawing/2014/main" id="{A702A700-05AA-E44A-83B9-4215BBB9B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857500"/>
            <a:ext cx="67119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21" descr="141-HawkmothAtBlacklight">
            <a:extLst>
              <a:ext uri="{FF2B5EF4-FFF2-40B4-BE49-F238E27FC236}">
                <a16:creationId xmlns:a16="http://schemas.microsoft.com/office/drawing/2014/main" id="{D8F4A895-EE14-6647-8DA5-FE2D88AB4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04857">
            <a:off x="355600" y="3086100"/>
            <a:ext cx="22383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TextBox 8">
            <a:extLst>
              <a:ext uri="{FF2B5EF4-FFF2-40B4-BE49-F238E27FC236}">
                <a16:creationId xmlns:a16="http://schemas.microsoft.com/office/drawing/2014/main" id="{04154E98-3381-D245-9601-B5E97161121B}"/>
              </a:ext>
            </a:extLst>
          </p:cNvPr>
          <p:cNvSpPr txBox="1">
            <a:spLocks noChangeArrowheads="1"/>
          </p:cNvSpPr>
          <p:nvPr/>
        </p:nvSpPr>
        <p:spPr bwMode="auto">
          <a:xfrm>
            <a:off x="6199188" y="6027738"/>
            <a:ext cx="2944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b="1"/>
              <a:t>J.R. Sambles and P. Vukusic</a:t>
            </a:r>
          </a:p>
          <a:p>
            <a:r>
              <a:rPr lang="de-DE" altLang="de-DE" i="1"/>
              <a:t>Photonic structures in biology</a:t>
            </a:r>
          </a:p>
          <a:p>
            <a:r>
              <a:rPr lang="de-DE" altLang="de-DE"/>
              <a:t>Nature 424, 852-855, 2003</a:t>
            </a:r>
          </a:p>
          <a:p>
            <a:endParaRPr lang="de-DE" altLang="de-DE"/>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6">
            <a:extLst>
              <a:ext uri="{FF2B5EF4-FFF2-40B4-BE49-F238E27FC236}">
                <a16:creationId xmlns:a16="http://schemas.microsoft.com/office/drawing/2014/main" id="{0EA5130F-BE99-314B-84E5-2482225379F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97283" name="Rectangle 2">
            <a:extLst>
              <a:ext uri="{FF2B5EF4-FFF2-40B4-BE49-F238E27FC236}">
                <a16:creationId xmlns:a16="http://schemas.microsoft.com/office/drawing/2014/main" id="{B3F60E06-47D0-3043-A9FB-CFFD9FD325A8}"/>
              </a:ext>
            </a:extLst>
          </p:cNvPr>
          <p:cNvSpPr>
            <a:spLocks noGrp="1" noChangeArrowheads="1"/>
          </p:cNvSpPr>
          <p:nvPr>
            <p:ph type="title" sz="quarter"/>
          </p:nvPr>
        </p:nvSpPr>
        <p:spPr>
          <a:xfrm>
            <a:off x="0" y="76200"/>
            <a:ext cx="9144000" cy="1143000"/>
          </a:xfrm>
        </p:spPr>
        <p:txBody>
          <a:bodyPr/>
          <a:lstStyle/>
          <a:p>
            <a:pPr eaLnBrk="1" hangingPunct="1"/>
            <a:r>
              <a:rPr lang="de-DE" altLang="de-DE" b="1">
                <a:latin typeface="Arial Bold" charset="0"/>
                <a:ea typeface="ヒラギノ角ゴ Pro W3" panose="020B0300000000000000" pitchFamily="34" charset="-128"/>
              </a:rPr>
              <a:t>Antireflective surfaces</a:t>
            </a:r>
            <a:endParaRPr lang="de-DE" altLang="de-DE" b="1">
              <a:latin typeface="Helvetica" pitchFamily="2" charset="0"/>
              <a:ea typeface="ヒラギノ角ゴ Pro W3" panose="020B0300000000000000" pitchFamily="34" charset="-128"/>
            </a:endParaRPr>
          </a:p>
        </p:txBody>
      </p:sp>
      <p:sp>
        <p:nvSpPr>
          <p:cNvPr id="97284" name="Rectangle 3">
            <a:extLst>
              <a:ext uri="{FF2B5EF4-FFF2-40B4-BE49-F238E27FC236}">
                <a16:creationId xmlns:a16="http://schemas.microsoft.com/office/drawing/2014/main" id="{50084E11-962B-0842-B504-757DF9D3E8FA}"/>
              </a:ext>
            </a:extLst>
          </p:cNvPr>
          <p:cNvSpPr>
            <a:spLocks noChangeArrowheads="1"/>
          </p:cNvSpPr>
          <p:nvPr/>
        </p:nvSpPr>
        <p:spPr bwMode="auto">
          <a:xfrm>
            <a:off x="0" y="10922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de-DE" altLang="de-DE">
                <a:latin typeface="Arial Bold" charset="0"/>
              </a:rPr>
              <a:t>Reflexite</a:t>
            </a:r>
            <a:r>
              <a:rPr lang="de-DE" altLang="de-DE" baseline="30000">
                <a:latin typeface="Arial Bold" charset="0"/>
              </a:rPr>
              <a:t>TM</a:t>
            </a:r>
            <a:r>
              <a:rPr lang="de-DE" altLang="de-DE">
                <a:latin typeface="Arial Bold" charset="0"/>
              </a:rPr>
              <a:t> </a:t>
            </a:r>
          </a:p>
          <a:p>
            <a:pPr algn="ctr" eaLnBrk="1" hangingPunct="1">
              <a:spcBef>
                <a:spcPct val="20000"/>
              </a:spcBef>
            </a:pPr>
            <a:r>
              <a:rPr lang="de-DE" altLang="de-DE">
                <a:latin typeface="Arial Bold" charset="0"/>
              </a:rPr>
              <a:t>http://www.instrumentation-optics.com/</a:t>
            </a:r>
          </a:p>
        </p:txBody>
      </p:sp>
      <p:pic>
        <p:nvPicPr>
          <p:cNvPr id="97285" name="Picture 4" descr="Picture 2">
            <a:extLst>
              <a:ext uri="{FF2B5EF4-FFF2-40B4-BE49-F238E27FC236}">
                <a16:creationId xmlns:a16="http://schemas.microsoft.com/office/drawing/2014/main" id="{10E26642-5AC4-6A40-A305-EE3C1E72A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76"/>
          <a:stretch>
            <a:fillRect/>
          </a:stretch>
        </p:blipFill>
        <p:spPr bwMode="auto">
          <a:xfrm>
            <a:off x="63500" y="2120900"/>
            <a:ext cx="5272088" cy="339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7286" name="Picture 5">
            <a:extLst>
              <a:ext uri="{FF2B5EF4-FFF2-40B4-BE49-F238E27FC236}">
                <a16:creationId xmlns:a16="http://schemas.microsoft.com/office/drawing/2014/main" id="{C9ACD67D-56CD-4845-898B-304D76420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755" r="9430"/>
          <a:stretch>
            <a:fillRect/>
          </a:stretch>
        </p:blipFill>
        <p:spPr bwMode="auto">
          <a:xfrm>
            <a:off x="5438775" y="2120900"/>
            <a:ext cx="3654425" cy="339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7287" name="Text Box 6">
            <a:extLst>
              <a:ext uri="{FF2B5EF4-FFF2-40B4-BE49-F238E27FC236}">
                <a16:creationId xmlns:a16="http://schemas.microsoft.com/office/drawing/2014/main" id="{43D34BC0-4F10-694E-AD39-BE04AF3DCA25}"/>
              </a:ext>
            </a:extLst>
          </p:cNvPr>
          <p:cNvSpPr txBox="1">
            <a:spLocks noChangeArrowheads="1"/>
          </p:cNvSpPr>
          <p:nvPr/>
        </p:nvSpPr>
        <p:spPr bwMode="auto">
          <a:xfrm>
            <a:off x="6891725" y="4973638"/>
            <a:ext cx="583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t>2um</a:t>
            </a:r>
          </a:p>
        </p:txBody>
      </p:sp>
      <p:sp>
        <p:nvSpPr>
          <p:cNvPr id="97288" name="Text Box 7">
            <a:extLst>
              <a:ext uri="{FF2B5EF4-FFF2-40B4-BE49-F238E27FC236}">
                <a16:creationId xmlns:a16="http://schemas.microsoft.com/office/drawing/2014/main" id="{5FD21170-E632-6949-8A39-72113A884FF6}"/>
              </a:ext>
            </a:extLst>
          </p:cNvPr>
          <p:cNvSpPr txBox="1">
            <a:spLocks noChangeArrowheads="1"/>
          </p:cNvSpPr>
          <p:nvPr/>
        </p:nvSpPr>
        <p:spPr bwMode="auto">
          <a:xfrm>
            <a:off x="18570575" y="63373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endParaRPr lang="de-DE" altLang="de-DE" sz="1200"/>
          </a:p>
        </p:txBody>
      </p:sp>
      <p:sp>
        <p:nvSpPr>
          <p:cNvPr id="97289" name="Text Box 8">
            <a:extLst>
              <a:ext uri="{FF2B5EF4-FFF2-40B4-BE49-F238E27FC236}">
                <a16:creationId xmlns:a16="http://schemas.microsoft.com/office/drawing/2014/main" id="{E1D7C988-E2DA-5048-AC69-39573DD97B17}"/>
              </a:ext>
            </a:extLst>
          </p:cNvPr>
          <p:cNvSpPr txBox="1">
            <a:spLocks noChangeArrowheads="1"/>
          </p:cNvSpPr>
          <p:nvPr/>
        </p:nvSpPr>
        <p:spPr bwMode="auto">
          <a:xfrm>
            <a:off x="4191000" y="5534025"/>
            <a:ext cx="495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b="1"/>
              <a:t>S.A. Boden and D.M. Bagnall </a:t>
            </a:r>
          </a:p>
          <a:p>
            <a:r>
              <a:rPr lang="de-DE" altLang="de-DE" i="1"/>
              <a:t>Biomimetic subwavelength surfaces for near-zero</a:t>
            </a:r>
          </a:p>
          <a:p>
            <a:r>
              <a:rPr lang="de-DE" altLang="de-DE" i="1"/>
              <a:t>reflection sunrise to sunset</a:t>
            </a:r>
          </a:p>
          <a:p>
            <a:r>
              <a:rPr lang="de-DE" altLang="de-DE"/>
              <a:t>Proc. 4</a:t>
            </a:r>
            <a:r>
              <a:rPr lang="de-DE" altLang="de-DE" baseline="30000"/>
              <a:t>th</a:t>
            </a:r>
            <a:r>
              <a:rPr lang="de-DE" altLang="de-DE"/>
              <a:t> IEEE World Conference on Photovoltaic </a:t>
            </a:r>
          </a:p>
          <a:p>
            <a:r>
              <a:rPr lang="de-DE" altLang="de-DE"/>
              <a:t>Energy Conversion, Hawaii 1358-1361, 2006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ate Placeholder 6">
            <a:extLst>
              <a:ext uri="{FF2B5EF4-FFF2-40B4-BE49-F238E27FC236}">
                <a16:creationId xmlns:a16="http://schemas.microsoft.com/office/drawing/2014/main" id="{727C3121-9049-DE4A-970C-CAEA1075FF22}"/>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99331" name="Rectangle 2">
            <a:extLst>
              <a:ext uri="{FF2B5EF4-FFF2-40B4-BE49-F238E27FC236}">
                <a16:creationId xmlns:a16="http://schemas.microsoft.com/office/drawing/2014/main" id="{C5CAA353-3BB7-D04F-BDBC-7A3B4EDCDDAD}"/>
              </a:ext>
            </a:extLst>
          </p:cNvPr>
          <p:cNvSpPr>
            <a:spLocks noGrp="1" noChangeArrowheads="1"/>
          </p:cNvSpPr>
          <p:nvPr>
            <p:ph type="title" sz="quarter"/>
          </p:nvPr>
        </p:nvSpPr>
        <p:spPr>
          <a:xfrm>
            <a:off x="685800" y="25400"/>
            <a:ext cx="7772400" cy="1143000"/>
          </a:xfrm>
        </p:spPr>
        <p:txBody>
          <a:bodyPr/>
          <a:lstStyle/>
          <a:p>
            <a:pPr eaLnBrk="1" hangingPunct="1"/>
            <a:r>
              <a:rPr lang="de-DE" altLang="de-DE" b="1">
                <a:latin typeface="Arial Bold" charset="0"/>
                <a:ea typeface="ヒラギノ角ゴ Pro W3" panose="020B0300000000000000" pitchFamily="34" charset="-128"/>
              </a:rPr>
              <a:t>Smart colors - man-made</a:t>
            </a:r>
            <a:endParaRPr lang="de-DE" altLang="de-DE" b="1">
              <a:ea typeface="ヒラギノ角ゴ Pro W3" panose="020B0300000000000000" pitchFamily="34" charset="-128"/>
            </a:endParaRPr>
          </a:p>
        </p:txBody>
      </p:sp>
      <p:sp>
        <p:nvSpPr>
          <p:cNvPr id="99332" name="Rectangle 7">
            <a:extLst>
              <a:ext uri="{FF2B5EF4-FFF2-40B4-BE49-F238E27FC236}">
                <a16:creationId xmlns:a16="http://schemas.microsoft.com/office/drawing/2014/main" id="{44FF7AFE-830B-3F44-BE4C-0297C3700042}"/>
              </a:ext>
            </a:extLst>
          </p:cNvPr>
          <p:cNvSpPr>
            <a:spLocks noChangeArrowheads="1"/>
          </p:cNvSpPr>
          <p:nvPr/>
        </p:nvSpPr>
        <p:spPr bwMode="auto">
          <a:xfrm>
            <a:off x="2198688" y="5881688"/>
            <a:ext cx="474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t>T. Schalkhammer, Attophotonics, Wiener Neustadt</a:t>
            </a:r>
          </a:p>
        </p:txBody>
      </p:sp>
      <p:pic>
        <p:nvPicPr>
          <p:cNvPr id="99333" name="Picture 15" descr="Picture 2">
            <a:extLst>
              <a:ext uri="{FF2B5EF4-FFF2-40B4-BE49-F238E27FC236}">
                <a16:creationId xmlns:a16="http://schemas.microsoft.com/office/drawing/2014/main" id="{BAED1F0A-899A-464A-AC58-5FB05F304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112838"/>
            <a:ext cx="87630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ate Placeholder 6">
            <a:extLst>
              <a:ext uri="{FF2B5EF4-FFF2-40B4-BE49-F238E27FC236}">
                <a16:creationId xmlns:a16="http://schemas.microsoft.com/office/drawing/2014/main" id="{2E920A49-4A19-9145-82A7-A2F643AC88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101379" name="Rectangle 2">
            <a:extLst>
              <a:ext uri="{FF2B5EF4-FFF2-40B4-BE49-F238E27FC236}">
                <a16:creationId xmlns:a16="http://schemas.microsoft.com/office/drawing/2014/main" id="{498BF7E0-A5DD-3244-BF14-F57E50E0FC33}"/>
              </a:ext>
            </a:extLst>
          </p:cNvPr>
          <p:cNvSpPr>
            <a:spLocks noGrp="1" noChangeArrowheads="1"/>
          </p:cNvSpPr>
          <p:nvPr>
            <p:ph type="title" sz="quarter"/>
          </p:nvPr>
        </p:nvSpPr>
        <p:spPr>
          <a:xfrm>
            <a:off x="685800" y="25400"/>
            <a:ext cx="7772400" cy="1143000"/>
          </a:xfrm>
        </p:spPr>
        <p:txBody>
          <a:bodyPr/>
          <a:lstStyle/>
          <a:p>
            <a:pPr eaLnBrk="1" hangingPunct="1"/>
            <a:r>
              <a:rPr lang="de-DE" altLang="de-DE" b="1">
                <a:latin typeface="Arial Bold" charset="0"/>
                <a:ea typeface="ヒラギノ角ゴ Pro W3" panose="020B0300000000000000" pitchFamily="34" charset="-128"/>
              </a:rPr>
              <a:t>Aquareact - irreversible</a:t>
            </a:r>
            <a:endParaRPr lang="de-DE" altLang="de-DE" b="1">
              <a:ea typeface="ヒラギノ角ゴ Pro W3" panose="020B0300000000000000" pitchFamily="34" charset="-128"/>
            </a:endParaRPr>
          </a:p>
        </p:txBody>
      </p:sp>
      <p:sp>
        <p:nvSpPr>
          <p:cNvPr id="101380" name="Rectangle 5">
            <a:extLst>
              <a:ext uri="{FF2B5EF4-FFF2-40B4-BE49-F238E27FC236}">
                <a16:creationId xmlns:a16="http://schemas.microsoft.com/office/drawing/2014/main" id="{8A329702-343A-D744-AD7B-37B058826EE7}"/>
              </a:ext>
            </a:extLst>
          </p:cNvPr>
          <p:cNvSpPr>
            <a:spLocks noChangeArrowheads="1"/>
          </p:cNvSpPr>
          <p:nvPr/>
        </p:nvSpPr>
        <p:spPr bwMode="auto">
          <a:xfrm>
            <a:off x="2198688" y="5513388"/>
            <a:ext cx="474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t>T. Schalkhammer, Attophotonics, Wiener Neustadt</a:t>
            </a:r>
          </a:p>
        </p:txBody>
      </p:sp>
      <p:pic>
        <p:nvPicPr>
          <p:cNvPr id="101381" name="Picture 7" descr="Picture 6">
            <a:extLst>
              <a:ext uri="{FF2B5EF4-FFF2-40B4-BE49-F238E27FC236}">
                <a16:creationId xmlns:a16="http://schemas.microsoft.com/office/drawing/2014/main" id="{86BFD091-DD8B-374F-9E9D-35F9029A6D3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17513" y="1422400"/>
            <a:ext cx="8307387" cy="407352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ate Placeholder 6">
            <a:extLst>
              <a:ext uri="{FF2B5EF4-FFF2-40B4-BE49-F238E27FC236}">
                <a16:creationId xmlns:a16="http://schemas.microsoft.com/office/drawing/2014/main" id="{893AE9A3-81AF-1F4D-ACF4-61B806EC27EA}"/>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103427" name="Rectangle 2">
            <a:extLst>
              <a:ext uri="{FF2B5EF4-FFF2-40B4-BE49-F238E27FC236}">
                <a16:creationId xmlns:a16="http://schemas.microsoft.com/office/drawing/2014/main" id="{CDBC4B61-2FE5-C340-A442-4BD522BFFBC3}"/>
              </a:ext>
            </a:extLst>
          </p:cNvPr>
          <p:cNvSpPr>
            <a:spLocks noGrp="1" noChangeArrowheads="1"/>
          </p:cNvSpPr>
          <p:nvPr>
            <p:ph type="title" sz="quarter"/>
          </p:nvPr>
        </p:nvSpPr>
        <p:spPr>
          <a:xfrm>
            <a:off x="685800" y="25400"/>
            <a:ext cx="7772400" cy="1143000"/>
          </a:xfrm>
        </p:spPr>
        <p:txBody>
          <a:bodyPr/>
          <a:lstStyle/>
          <a:p>
            <a:pPr eaLnBrk="1" hangingPunct="1"/>
            <a:r>
              <a:rPr lang="de-DE" altLang="de-DE" b="1">
                <a:latin typeface="Arial Bold" charset="0"/>
                <a:ea typeface="ヒラギノ角ゴ Pro W3" panose="020B0300000000000000" pitchFamily="34" charset="-128"/>
              </a:rPr>
              <a:t>Pressure sensitive colors - man-made</a:t>
            </a:r>
            <a:endParaRPr lang="de-DE" altLang="de-DE" b="1">
              <a:ea typeface="ヒラギノ角ゴ Pro W3" panose="020B0300000000000000" pitchFamily="34" charset="-128"/>
            </a:endParaRPr>
          </a:p>
        </p:txBody>
      </p:sp>
      <p:sp>
        <p:nvSpPr>
          <p:cNvPr id="103428" name="Rectangle 5">
            <a:extLst>
              <a:ext uri="{FF2B5EF4-FFF2-40B4-BE49-F238E27FC236}">
                <a16:creationId xmlns:a16="http://schemas.microsoft.com/office/drawing/2014/main" id="{D99B6902-A456-4B44-98AF-A903E61CEBA5}"/>
              </a:ext>
            </a:extLst>
          </p:cNvPr>
          <p:cNvSpPr>
            <a:spLocks noChangeArrowheads="1"/>
          </p:cNvSpPr>
          <p:nvPr/>
        </p:nvSpPr>
        <p:spPr bwMode="auto">
          <a:xfrm>
            <a:off x="2222500" y="6491288"/>
            <a:ext cx="474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a:t>T. Schalkhammer, Attophotonics, Wiener Neustadt</a:t>
            </a:r>
          </a:p>
        </p:txBody>
      </p:sp>
      <p:pic>
        <p:nvPicPr>
          <p:cNvPr id="103429" name="Picture 11" descr="Picture 9">
            <a:extLst>
              <a:ext uri="{FF2B5EF4-FFF2-40B4-BE49-F238E27FC236}">
                <a16:creationId xmlns:a16="http://schemas.microsoft.com/office/drawing/2014/main" id="{13A461DA-CD99-9840-94FB-957928E60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187450"/>
            <a:ext cx="91313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ate Placeholder 3">
            <a:extLst>
              <a:ext uri="{FF2B5EF4-FFF2-40B4-BE49-F238E27FC236}">
                <a16:creationId xmlns:a16="http://schemas.microsoft.com/office/drawing/2014/main" id="{6C247238-AC8F-444E-AAA2-7B99CBDA58BA}"/>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105475" name="Rectangle 2">
            <a:extLst>
              <a:ext uri="{FF2B5EF4-FFF2-40B4-BE49-F238E27FC236}">
                <a16:creationId xmlns:a16="http://schemas.microsoft.com/office/drawing/2014/main" id="{BEAF7032-5AC4-CA41-8527-3FE04EFD1F11}"/>
              </a:ext>
            </a:extLst>
          </p:cNvPr>
          <p:cNvSpPr>
            <a:spLocks noGrp="1" noChangeArrowheads="1"/>
          </p:cNvSpPr>
          <p:nvPr>
            <p:ph type="title"/>
          </p:nvPr>
        </p:nvSpPr>
        <p:spPr>
          <a:xfrm>
            <a:off x="457200" y="76200"/>
            <a:ext cx="8229600" cy="1143000"/>
          </a:xfrm>
          <a:noFill/>
        </p:spPr>
        <p:txBody>
          <a:bodyPr/>
          <a:lstStyle/>
          <a:p>
            <a:pPr eaLnBrk="1" hangingPunct="1"/>
            <a:r>
              <a:rPr lang="de-AT" altLang="de-DE" b="1">
                <a:latin typeface="Arial Bold" charset="0"/>
                <a:ea typeface="ヒラギノ角ゴ Pro W3" panose="020B0300000000000000" pitchFamily="34" charset="-128"/>
              </a:rPr>
              <a:t>Conclusion</a:t>
            </a:r>
          </a:p>
        </p:txBody>
      </p:sp>
      <p:sp>
        <p:nvSpPr>
          <p:cNvPr id="105476" name="Rectangle 4">
            <a:extLst>
              <a:ext uri="{FF2B5EF4-FFF2-40B4-BE49-F238E27FC236}">
                <a16:creationId xmlns:a16="http://schemas.microsoft.com/office/drawing/2014/main" id="{DC43E7FB-C58A-634A-A0A2-B08A0A40C9C2}"/>
              </a:ext>
            </a:extLst>
          </p:cNvPr>
          <p:cNvSpPr>
            <a:spLocks noGrp="1" noChangeArrowheads="1"/>
          </p:cNvSpPr>
          <p:nvPr>
            <p:ph type="body" idx="1"/>
          </p:nvPr>
        </p:nvSpPr>
        <p:spPr>
          <a:xfrm>
            <a:off x="685800" y="1968500"/>
            <a:ext cx="7772400" cy="4114800"/>
          </a:xfrm>
          <a:noFill/>
        </p:spPr>
        <p:txBody>
          <a:bodyPr/>
          <a:lstStyle/>
          <a:p>
            <a:pPr marL="0" indent="0" eaLnBrk="1" hangingPunct="1">
              <a:buFontTx/>
              <a:buNone/>
            </a:pPr>
            <a:r>
              <a:rPr lang="de-DE" altLang="de-DE">
                <a:latin typeface="Arial Bold" charset="0"/>
                <a:ea typeface="ヒラギノ角ゴ Pro W3" panose="020B0300000000000000" pitchFamily="34" charset="-128"/>
              </a:rPr>
              <a:t>"There are more things in heaven and earth, Horatio, than are dreamt of in your philosophy." </a:t>
            </a:r>
          </a:p>
          <a:p>
            <a:pPr marL="0" indent="0" eaLnBrk="1" hangingPunct="1">
              <a:buFontTx/>
              <a:buNone/>
            </a:pPr>
            <a:endParaRPr lang="de-DE" altLang="de-DE">
              <a:latin typeface="Arial Bold" charset="0"/>
              <a:ea typeface="ヒラギノ角ゴ Pro W3" panose="020B0300000000000000" pitchFamily="34" charset="-128"/>
            </a:endParaRPr>
          </a:p>
          <a:p>
            <a:pPr marL="0" indent="0" algn="r" eaLnBrk="1" hangingPunct="1">
              <a:buFontTx/>
              <a:buNone/>
            </a:pPr>
            <a:r>
              <a:rPr lang="de-DE" altLang="de-DE" i="1">
                <a:latin typeface="Arial Bold" charset="0"/>
                <a:ea typeface="ヒラギノ角ゴ Pro W3" panose="020B0300000000000000" pitchFamily="34" charset="-128"/>
              </a:rPr>
              <a:t>(Shakespeare, Hamlet, 1601)</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ate Placeholder 3">
            <a:extLst>
              <a:ext uri="{FF2B5EF4-FFF2-40B4-BE49-F238E27FC236}">
                <a16:creationId xmlns:a16="http://schemas.microsoft.com/office/drawing/2014/main" id="{4892F9F7-277C-004E-B009-3281C9FD0175}"/>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pic>
        <p:nvPicPr>
          <p:cNvPr id="107523" name="Picture 4">
            <a:extLst>
              <a:ext uri="{FF2B5EF4-FFF2-40B4-BE49-F238E27FC236}">
                <a16:creationId xmlns:a16="http://schemas.microsoft.com/office/drawing/2014/main" id="{743C0DC2-0C0D-FC4B-BAB5-E4EF936BE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300"/>
            <a:ext cx="4572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5">
            <a:extLst>
              <a:ext uri="{FF2B5EF4-FFF2-40B4-BE49-F238E27FC236}">
                <a16:creationId xmlns:a16="http://schemas.microsoft.com/office/drawing/2014/main" id="{10B76AD9-EA5D-1348-8DF2-2808DB52F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25" y="622300"/>
            <a:ext cx="3421063"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6">
            <a:extLst>
              <a:ext uri="{FF2B5EF4-FFF2-40B4-BE49-F238E27FC236}">
                <a16:creationId xmlns:a16="http://schemas.microsoft.com/office/drawing/2014/main" id="{C4C917C4-162F-7844-A453-DF0D50C8E0C3}"/>
              </a:ext>
            </a:extLst>
          </p:cNvPr>
          <p:cNvSpPr txBox="1">
            <a:spLocks noChangeArrowheads="1"/>
          </p:cNvSpPr>
          <p:nvPr/>
        </p:nvSpPr>
        <p:spPr bwMode="auto">
          <a:xfrm>
            <a:off x="0" y="5424488"/>
            <a:ext cx="8655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a:r>
              <a:rPr lang="de-DE" altLang="de-DE">
                <a:latin typeface="Arial Bold" charset="0"/>
              </a:rPr>
              <a:t>Bird structural colours caused by coherently scattering dermal collagen arrays</a:t>
            </a:r>
            <a:endParaRPr lang="de-DE" altLang="de-DE" sz="2400"/>
          </a:p>
          <a:p>
            <a:pPr algn="l"/>
            <a:r>
              <a:rPr lang="de-DE" altLang="de-DE" sz="1200"/>
              <a:t>R.O. Prum and R. Torres (2003) J. Exp. Biol. 206, 2409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68CC3B4-01FC-2C4F-AD2A-0EDBDF74312B}"/>
              </a:ext>
            </a:extLst>
          </p:cNvPr>
          <p:cNvSpPr>
            <a:spLocks noGrp="1"/>
          </p:cNvSpPr>
          <p:nvPr>
            <p:ph type="title"/>
          </p:nvPr>
        </p:nvSpPr>
        <p:spPr>
          <a:xfrm>
            <a:off x="685800" y="76200"/>
            <a:ext cx="7772400" cy="1143000"/>
          </a:xfrm>
        </p:spPr>
        <p:txBody>
          <a:bodyPr/>
          <a:lstStyle/>
          <a:p>
            <a:r>
              <a:rPr lang="de-DE" altLang="de-DE" b="1">
                <a:ea typeface="ヒラギノ角ゴ Pro W3" panose="020B0300000000000000" pitchFamily="34" charset="-128"/>
              </a:rPr>
              <a:t>The Rise of Biomimetics</a:t>
            </a:r>
          </a:p>
        </p:txBody>
      </p:sp>
      <p:pic>
        <p:nvPicPr>
          <p:cNvPr id="24579" name="Picture 4" descr="Picture 6.png">
            <a:extLst>
              <a:ext uri="{FF2B5EF4-FFF2-40B4-BE49-F238E27FC236}">
                <a16:creationId xmlns:a16="http://schemas.microsoft.com/office/drawing/2014/main" id="{6A32CB26-B8F8-1D4D-B7E1-D711C11050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16000"/>
            <a:ext cx="8428038"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B89A03B-877E-B341-A54E-2E4257DFFAFC}"/>
              </a:ext>
            </a:extLst>
          </p:cNvPr>
          <p:cNvSpPr>
            <a:spLocks noGrp="1"/>
          </p:cNvSpPr>
          <p:nvPr>
            <p:ph type="title"/>
          </p:nvPr>
        </p:nvSpPr>
        <p:spPr>
          <a:xfrm>
            <a:off x="685800" y="63500"/>
            <a:ext cx="7772400" cy="1143000"/>
          </a:xfrm>
        </p:spPr>
        <p:txBody>
          <a:bodyPr/>
          <a:lstStyle/>
          <a:p>
            <a:r>
              <a:rPr lang="de-DE" altLang="de-DE" b="1">
                <a:ea typeface="ヒラギノ角ゴ Pro W3" panose="020B0300000000000000" pitchFamily="34" charset="-128"/>
              </a:rPr>
              <a:t>Hard Sciences meet Biology</a:t>
            </a:r>
          </a:p>
        </p:txBody>
      </p:sp>
      <p:pic>
        <p:nvPicPr>
          <p:cNvPr id="25603" name="Picture 14">
            <a:extLst>
              <a:ext uri="{FF2B5EF4-FFF2-40B4-BE49-F238E27FC236}">
                <a16:creationId xmlns:a16="http://schemas.microsoft.com/office/drawing/2014/main" id="{9074EAE0-B8ED-EE4F-B952-ACCE191EC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75" y="1104900"/>
            <a:ext cx="6464300" cy="455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4" name="TextBox 3">
            <a:extLst>
              <a:ext uri="{FF2B5EF4-FFF2-40B4-BE49-F238E27FC236}">
                <a16:creationId xmlns:a16="http://schemas.microsoft.com/office/drawing/2014/main" id="{5D77B38E-A10C-224A-B9F4-26C1E0C09BAF}"/>
              </a:ext>
            </a:extLst>
          </p:cNvPr>
          <p:cNvSpPr txBox="1">
            <a:spLocks noChangeArrowheads="1"/>
          </p:cNvSpPr>
          <p:nvPr/>
        </p:nvSpPr>
        <p:spPr bwMode="auto">
          <a:xfrm>
            <a:off x="2882900" y="5780088"/>
            <a:ext cx="6261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de-DE" altLang="de-DE" b="1"/>
              <a:t>I.C. Gebeshuber, H. Stachelberger and B.Y. Majlis </a:t>
            </a:r>
          </a:p>
          <a:p>
            <a:r>
              <a:rPr lang="de-DE" altLang="de-DE" i="1"/>
              <a:t>Exploring the innovational potential of biomimetics for novel 3D </a:t>
            </a:r>
          </a:p>
          <a:p>
            <a:r>
              <a:rPr lang="de-DE" altLang="de-DE" i="1"/>
              <a:t>micro- and nanoelectromechanical Systems (MEMS and NEMS)</a:t>
            </a:r>
          </a:p>
          <a:p>
            <a:r>
              <a:rPr lang="de-DE" altLang="de-DE"/>
              <a:t> 6th Plant Biomech. Conf., Cayenne, French Guyana, 2009.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a:extLst>
              <a:ext uri="{FF2B5EF4-FFF2-40B4-BE49-F238E27FC236}">
                <a16:creationId xmlns:a16="http://schemas.microsoft.com/office/drawing/2014/main" id="{7F4BB8F9-C8B8-1D47-B19D-4DE2550879E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pic>
        <p:nvPicPr>
          <p:cNvPr id="26627" name="Picture 5" descr="peacokZ">
            <a:extLst>
              <a:ext uri="{FF2B5EF4-FFF2-40B4-BE49-F238E27FC236}">
                <a16:creationId xmlns:a16="http://schemas.microsoft.com/office/drawing/2014/main" id="{79074F87-84D1-3F43-AB76-BAE20FE80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3382963"/>
            <a:ext cx="104775" cy="9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Gebeshuber_NanoToday_2007_2b.jpg">
            <a:extLst>
              <a:ext uri="{FF2B5EF4-FFF2-40B4-BE49-F238E27FC236}">
                <a16:creationId xmlns:a16="http://schemas.microsoft.com/office/drawing/2014/main" id="{B24B4B19-7210-324C-B8BC-B8931E9CA0DC}"/>
              </a:ext>
            </a:extLst>
          </p:cNvPr>
          <p:cNvPicPr>
            <a:picLocks noChangeAspect="1"/>
          </p:cNvPicPr>
          <p:nvPr/>
        </p:nvPicPr>
        <p:blipFill>
          <a:blip r:embed="rId4">
            <a:extLst>
              <a:ext uri="{28A0092B-C50C-407E-A947-70E740481C1C}">
                <a14:useLocalDpi xmlns:a14="http://schemas.microsoft.com/office/drawing/2010/main" val="0"/>
              </a:ext>
            </a:extLst>
          </a:blip>
          <a:srcRect l="7256" r="25394" b="5925"/>
          <a:stretch>
            <a:fillRect/>
          </a:stretch>
        </p:blipFill>
        <p:spPr bwMode="auto">
          <a:xfrm>
            <a:off x="47625" y="3111500"/>
            <a:ext cx="19812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Gebeshuber_NanoToday_2007_2c.jpg">
            <a:extLst>
              <a:ext uri="{FF2B5EF4-FFF2-40B4-BE49-F238E27FC236}">
                <a16:creationId xmlns:a16="http://schemas.microsoft.com/office/drawing/2014/main" id="{04BED70E-77D8-EE45-94BE-3F439FB6C710}"/>
              </a:ext>
            </a:extLst>
          </p:cNvPr>
          <p:cNvPicPr>
            <a:picLocks noChangeAspect="1"/>
          </p:cNvPicPr>
          <p:nvPr/>
        </p:nvPicPr>
        <p:blipFill>
          <a:blip r:embed="rId5">
            <a:extLst>
              <a:ext uri="{28A0092B-C50C-407E-A947-70E740481C1C}">
                <a14:useLocalDpi xmlns:a14="http://schemas.microsoft.com/office/drawing/2010/main" val="0"/>
              </a:ext>
            </a:extLst>
          </a:blip>
          <a:srcRect l="22708" r="7266" b="5925"/>
          <a:stretch>
            <a:fillRect/>
          </a:stretch>
        </p:blipFill>
        <p:spPr bwMode="auto">
          <a:xfrm>
            <a:off x="7234238" y="381000"/>
            <a:ext cx="189071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Gebeshuber_NanoToday_2007_2a.jpg">
            <a:extLst>
              <a:ext uri="{FF2B5EF4-FFF2-40B4-BE49-F238E27FC236}">
                <a16:creationId xmlns:a16="http://schemas.microsoft.com/office/drawing/2014/main" id="{20F5B7D5-905B-A241-BAE0-45AC485FDC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2800" y="635000"/>
            <a:ext cx="5105400"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4">
            <a:extLst>
              <a:ext uri="{FF2B5EF4-FFF2-40B4-BE49-F238E27FC236}">
                <a16:creationId xmlns:a16="http://schemas.microsoft.com/office/drawing/2014/main" id="{385DEAEF-5AA9-2D48-B3D0-BF665B7DD87D}"/>
              </a:ext>
            </a:extLst>
          </p:cNvPr>
          <p:cNvSpPr txBox="1">
            <a:spLocks noChangeArrowheads="1"/>
          </p:cNvSpPr>
          <p:nvPr/>
        </p:nvSpPr>
        <p:spPr bwMode="auto">
          <a:xfrm>
            <a:off x="5486400" y="6019800"/>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b="1"/>
              <a:t>Gebeshuber I.C.</a:t>
            </a:r>
          </a:p>
          <a:p>
            <a:r>
              <a:rPr lang="en-US" altLang="de-DE" i="1"/>
              <a:t>Biotribology inspires new technologies</a:t>
            </a:r>
          </a:p>
          <a:p>
            <a:r>
              <a:rPr lang="en-US" altLang="de-DE"/>
              <a:t>Nano Today 2(5), 30-37, 2007 </a:t>
            </a:r>
            <a:endParaRPr lang="de-DE" altLang="de-D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a:extLst>
              <a:ext uri="{FF2B5EF4-FFF2-40B4-BE49-F238E27FC236}">
                <a16:creationId xmlns:a16="http://schemas.microsoft.com/office/drawing/2014/main" id="{ADB085FA-D89C-8243-A84A-63D184DB660D}"/>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28675" name="Rectangle 2">
            <a:extLst>
              <a:ext uri="{FF2B5EF4-FFF2-40B4-BE49-F238E27FC236}">
                <a16:creationId xmlns:a16="http://schemas.microsoft.com/office/drawing/2014/main" id="{C76494FB-E436-8641-BB86-CBCEB7AE7547}"/>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Colours</a:t>
            </a:r>
            <a:endParaRPr lang="de-DE" altLang="de-DE" b="1">
              <a:ea typeface="ヒラギノ角ゴ Pro W3" panose="020B0300000000000000" pitchFamily="34" charset="-128"/>
            </a:endParaRPr>
          </a:p>
        </p:txBody>
      </p:sp>
      <p:sp>
        <p:nvSpPr>
          <p:cNvPr id="28676" name="Rectangle 3">
            <a:extLst>
              <a:ext uri="{FF2B5EF4-FFF2-40B4-BE49-F238E27FC236}">
                <a16:creationId xmlns:a16="http://schemas.microsoft.com/office/drawing/2014/main" id="{96BE822E-81AB-BD49-A11F-67A91D39C246}"/>
              </a:ext>
            </a:extLst>
          </p:cNvPr>
          <p:cNvSpPr>
            <a:spLocks noGrp="1" noChangeArrowheads="1"/>
          </p:cNvSpPr>
          <p:nvPr>
            <p:ph type="body" idx="1"/>
          </p:nvPr>
        </p:nvSpPr>
        <p:spPr>
          <a:xfrm>
            <a:off x="685800" y="1574800"/>
            <a:ext cx="7772400" cy="4114800"/>
          </a:xfrm>
        </p:spPr>
        <p:txBody>
          <a:bodyPr/>
          <a:lstStyle/>
          <a:p>
            <a:pPr eaLnBrk="1" hangingPunct="1">
              <a:lnSpc>
                <a:spcPct val="90000"/>
              </a:lnSpc>
            </a:pPr>
            <a:r>
              <a:rPr lang="de-DE" altLang="de-DE" sz="2800">
                <a:latin typeface="Arial Bold" charset="0"/>
                <a:ea typeface="ヒラギノ角ゴ Pro W3" panose="020B0300000000000000" pitchFamily="34" charset="-128"/>
              </a:rPr>
              <a:t>Colors in biology have two sources: </a:t>
            </a:r>
            <a:r>
              <a:rPr lang="de-DE" altLang="de-DE" sz="2800" b="1">
                <a:latin typeface="Arial Bold" charset="0"/>
                <a:ea typeface="ヒラギノ角ゴ Pro W3" panose="020B0300000000000000" pitchFamily="34" charset="-128"/>
              </a:rPr>
              <a:t>chemical</a:t>
            </a:r>
            <a:r>
              <a:rPr lang="de-DE" altLang="de-DE" sz="2800">
                <a:latin typeface="Arial Bold" charset="0"/>
                <a:ea typeface="ヒラギノ角ゴ Pro W3" panose="020B0300000000000000" pitchFamily="34" charset="-128"/>
              </a:rPr>
              <a:t> and </a:t>
            </a:r>
            <a:r>
              <a:rPr lang="de-DE" altLang="de-DE" sz="2800" b="1">
                <a:latin typeface="Arial Bold" charset="0"/>
                <a:ea typeface="ヒラギノ角ゴ Pro W3" panose="020B0300000000000000" pitchFamily="34" charset="-128"/>
              </a:rPr>
              <a:t>physical</a:t>
            </a:r>
          </a:p>
          <a:p>
            <a:pPr eaLnBrk="1" hangingPunct="1">
              <a:lnSpc>
                <a:spcPct val="90000"/>
              </a:lnSpc>
            </a:pPr>
            <a:r>
              <a:rPr lang="de-DE" altLang="de-DE" sz="2800">
                <a:latin typeface="Arial Bold" charset="0"/>
                <a:ea typeface="ヒラギノ角ゴ Pro W3" panose="020B0300000000000000" pitchFamily="34" charset="-128"/>
              </a:rPr>
              <a:t>Chemical color arises through the use of pigments.</a:t>
            </a:r>
          </a:p>
          <a:p>
            <a:pPr eaLnBrk="1" hangingPunct="1">
              <a:lnSpc>
                <a:spcPct val="90000"/>
              </a:lnSpc>
            </a:pPr>
            <a:r>
              <a:rPr lang="de-DE" altLang="de-DE" sz="2800">
                <a:latin typeface="Arial Bold" charset="0"/>
                <a:ea typeface="ヒラギノ角ゴ Pro W3" panose="020B0300000000000000" pitchFamily="34" charset="-128"/>
              </a:rPr>
              <a:t>Structural colors result from the interaction of light waves with a featured structure having the same order of size as the light wavelength. </a:t>
            </a:r>
          </a:p>
          <a:p>
            <a:pPr eaLnBrk="1" hangingPunct="1">
              <a:lnSpc>
                <a:spcPct val="90000"/>
              </a:lnSpc>
            </a:pPr>
            <a:r>
              <a:rPr lang="de-DE" altLang="de-DE" sz="2800">
                <a:latin typeface="Arial Bold" charset="0"/>
                <a:ea typeface="ヒラギノ角ゴ Pro W3" panose="020B0300000000000000" pitchFamily="34" charset="-128"/>
              </a:rPr>
              <a:t>Structural colors arise through interference and diffraction.</a:t>
            </a:r>
          </a:p>
          <a:p>
            <a:pPr eaLnBrk="1" hangingPunct="1">
              <a:lnSpc>
                <a:spcPct val="90000"/>
              </a:lnSpc>
            </a:pPr>
            <a:endParaRPr lang="de-DE" altLang="de-DE" sz="2800">
              <a:ea typeface="ヒラギノ角ゴ Pro W3" panose="020B0300000000000000"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a:extLst>
              <a:ext uri="{FF2B5EF4-FFF2-40B4-BE49-F238E27FC236}">
                <a16:creationId xmlns:a16="http://schemas.microsoft.com/office/drawing/2014/main" id="{EB912BB9-5761-8C48-A1EE-5C776B433F21}"/>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37931725" indent="-37474525">
              <a:defRPr sz="1600">
                <a:solidFill>
                  <a:schemeClr val="tx1"/>
                </a:solidFill>
                <a:latin typeface="Arial" panose="020B0604020202020204" pitchFamily="34" charset="0"/>
                <a:ea typeface="ＭＳ Ｐゴシック" panose="020B0600070205080204" pitchFamily="34" charset="-128"/>
              </a:defRPr>
            </a:lvl2pPr>
            <a:lvl3pPr>
              <a:defRPr sz="1600">
                <a:solidFill>
                  <a:schemeClr val="tx1"/>
                </a:solidFill>
                <a:latin typeface="Arial" panose="020B0604020202020204" pitchFamily="34" charset="0"/>
                <a:ea typeface="ＭＳ Ｐゴシック" panose="020B0600070205080204" pitchFamily="34" charset="-128"/>
              </a:defRPr>
            </a:lvl3pPr>
            <a:lvl4pPr>
              <a:defRPr sz="1600">
                <a:solidFill>
                  <a:schemeClr val="tx1"/>
                </a:solidFill>
                <a:latin typeface="Arial" panose="020B0604020202020204" pitchFamily="34" charset="0"/>
                <a:ea typeface="ＭＳ Ｐゴシック" panose="020B0600070205080204" pitchFamily="34" charset="-128"/>
              </a:defRPr>
            </a:lvl4pPr>
            <a:lvl5pPr>
              <a:defRPr sz="16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r>
              <a:rPr lang="en-US" altLang="de-DE" sz="1400"/>
              <a:t>www.ille.com</a:t>
            </a:r>
          </a:p>
        </p:txBody>
      </p:sp>
      <p:sp>
        <p:nvSpPr>
          <p:cNvPr id="30723" name="Rectangle 2">
            <a:extLst>
              <a:ext uri="{FF2B5EF4-FFF2-40B4-BE49-F238E27FC236}">
                <a16:creationId xmlns:a16="http://schemas.microsoft.com/office/drawing/2014/main" id="{E7436E8D-F88A-644F-AD0B-7C6AF7180C77}"/>
              </a:ext>
            </a:extLst>
          </p:cNvPr>
          <p:cNvSpPr>
            <a:spLocks noGrp="1" noChangeArrowheads="1"/>
          </p:cNvSpPr>
          <p:nvPr>
            <p:ph type="title"/>
          </p:nvPr>
        </p:nvSpPr>
        <p:spPr>
          <a:xfrm>
            <a:off x="685800" y="76200"/>
            <a:ext cx="7772400" cy="1143000"/>
          </a:xfrm>
        </p:spPr>
        <p:txBody>
          <a:bodyPr/>
          <a:lstStyle/>
          <a:p>
            <a:pPr eaLnBrk="1" hangingPunct="1"/>
            <a:r>
              <a:rPr lang="de-DE" altLang="de-DE" b="1">
                <a:latin typeface="Arial Bold" charset="0"/>
                <a:ea typeface="ヒラギノ角ゴ Pro W3" panose="020B0300000000000000" pitchFamily="34" charset="-128"/>
              </a:rPr>
              <a:t>Colours</a:t>
            </a:r>
            <a:endParaRPr lang="de-DE" altLang="de-DE" b="1">
              <a:ea typeface="ヒラギノ角ゴ Pro W3" panose="020B0300000000000000" pitchFamily="34" charset="-128"/>
            </a:endParaRPr>
          </a:p>
        </p:txBody>
      </p:sp>
      <p:sp>
        <p:nvSpPr>
          <p:cNvPr id="30724" name="Rectangle 3">
            <a:extLst>
              <a:ext uri="{FF2B5EF4-FFF2-40B4-BE49-F238E27FC236}">
                <a16:creationId xmlns:a16="http://schemas.microsoft.com/office/drawing/2014/main" id="{BCEA001D-ED35-694E-A67F-3356D578395E}"/>
              </a:ext>
            </a:extLst>
          </p:cNvPr>
          <p:cNvSpPr>
            <a:spLocks noGrp="1" noChangeArrowheads="1"/>
          </p:cNvSpPr>
          <p:nvPr>
            <p:ph type="body" idx="1"/>
          </p:nvPr>
        </p:nvSpPr>
        <p:spPr>
          <a:xfrm>
            <a:off x="0" y="1219200"/>
            <a:ext cx="9144000" cy="5334000"/>
          </a:xfrm>
        </p:spPr>
        <p:txBody>
          <a:bodyPr/>
          <a:lstStyle/>
          <a:p>
            <a:pPr indent="0" eaLnBrk="1" hangingPunct="1">
              <a:lnSpc>
                <a:spcPct val="90000"/>
              </a:lnSpc>
              <a:buFontTx/>
              <a:buNone/>
            </a:pPr>
            <a:r>
              <a:rPr lang="de-DE" altLang="de-DE" sz="2800">
                <a:latin typeface="Arial Bold" charset="0"/>
                <a:ea typeface="ヒラギノ角ゴ Pro W3" panose="020B0300000000000000" pitchFamily="34" charset="-128"/>
              </a:rPr>
              <a:t>In Opticks, Isaac Newton related iridescence (the change in observed color with viewing angle) to optical interference:</a:t>
            </a:r>
          </a:p>
          <a:p>
            <a:pPr indent="0" eaLnBrk="1" hangingPunct="1">
              <a:buFontTx/>
              <a:buNone/>
            </a:pPr>
            <a:r>
              <a:rPr lang="de-DE" altLang="de-DE" sz="2800" i="1">
                <a:latin typeface="Arial Bold" charset="0"/>
                <a:ea typeface="ヒラギノ角ゴ Pro W3" panose="020B0300000000000000" pitchFamily="34" charset="-128"/>
              </a:rPr>
              <a:t>‘The finely colour’d feathers of some birds, and particularly those of the peacocks’ tail, do in the very same part of the feather appear of several colours in several positions of the eye, after the very same manner that thin plates were found to do.’ </a:t>
            </a:r>
          </a:p>
          <a:p>
            <a:pPr indent="0" eaLnBrk="1" hangingPunct="1">
              <a:buFontTx/>
              <a:buNone/>
            </a:pPr>
            <a:r>
              <a:rPr lang="de-DE" altLang="de-DE" sz="2800" i="1">
                <a:latin typeface="Arial Bold" charset="0"/>
                <a:ea typeface="ヒラギノ角ゴ Pro W3" panose="020B0300000000000000" pitchFamily="34" charset="-128"/>
              </a:rPr>
              <a:t>				</a:t>
            </a:r>
            <a:r>
              <a:rPr lang="de-DE" altLang="de-DE" sz="2800">
                <a:latin typeface="Arial Bold" charset="0"/>
                <a:ea typeface="ヒラギノ角ゴ Pro W3" panose="020B0300000000000000" pitchFamily="34" charset="-128"/>
              </a:rPr>
              <a:t>(Isaac Newton, 1704, </a:t>
            </a:r>
            <a:r>
              <a:rPr lang="de-DE" altLang="de-DE" sz="2800" i="1">
                <a:latin typeface="Arial Bold" charset="0"/>
                <a:ea typeface="ヒラギノ角ゴ Pro W3" panose="020B0300000000000000" pitchFamily="34" charset="-128"/>
              </a:rPr>
              <a:t>Optiks</a:t>
            </a:r>
            <a:r>
              <a:rPr lang="de-DE" altLang="de-DE" sz="2800">
                <a:latin typeface="Arial Bold" charset="0"/>
                <a:ea typeface="ヒラギノ角ゴ Pro W3" panose="020B0300000000000000" pitchFamily="34" charset="-128"/>
              </a:rPr>
              <a:t>)</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1802</Words>
  <Application>Microsoft Macintosh PowerPoint</Application>
  <PresentationFormat>Bildschirmpräsentation (4:3)</PresentationFormat>
  <Paragraphs>298</Paragraphs>
  <Slides>47</Slides>
  <Notes>42</Notes>
  <HiddenSlides>0</HiddenSlides>
  <MMClips>1</MMClips>
  <ScaleCrop>false</ScaleCrop>
  <HeadingPairs>
    <vt:vector size="10" baseType="variant">
      <vt:variant>
        <vt:lpstr>Verwendete Schriftarten</vt:lpstr>
      </vt:variant>
      <vt:variant>
        <vt:i4>4</vt:i4>
      </vt:variant>
      <vt:variant>
        <vt:lpstr>Design</vt:lpstr>
      </vt:variant>
      <vt:variant>
        <vt:i4>1</vt:i4>
      </vt:variant>
      <vt:variant>
        <vt:lpstr>Links</vt:lpstr>
      </vt:variant>
      <vt:variant>
        <vt:i4>1</vt:i4>
      </vt:variant>
      <vt:variant>
        <vt:lpstr>Eingebettete OLE-Server</vt:lpstr>
      </vt:variant>
      <vt:variant>
        <vt:i4>2</vt:i4>
      </vt:variant>
      <vt:variant>
        <vt:lpstr>Folientitel</vt:lpstr>
      </vt:variant>
      <vt:variant>
        <vt:i4>47</vt:i4>
      </vt:variant>
    </vt:vector>
  </HeadingPairs>
  <TitlesOfParts>
    <vt:vector size="55" baseType="lpstr">
      <vt:lpstr>Arial</vt:lpstr>
      <vt:lpstr>Arial Bold</vt:lpstr>
      <vt:lpstr>Helvetica</vt:lpstr>
      <vt:lpstr>Symbol</vt:lpstr>
      <vt:lpstr>Blank Presentation</vt:lpstr>
      <vt:lpstr>???</vt:lpstr>
      <vt:lpstr>Document</vt:lpstr>
      <vt:lpstr>Dokument</vt:lpstr>
      <vt:lpstr>PowerPoint-Präsentation</vt:lpstr>
      <vt:lpstr>Correlating Structure with Function on the Nanoscale: Structural Colours</vt:lpstr>
      <vt:lpstr>Outline</vt:lpstr>
      <vt:lpstr>PowerPoint-Präsentation</vt:lpstr>
      <vt:lpstr>The Rise of Biomimetics</vt:lpstr>
      <vt:lpstr>Hard Sciences meet Biology</vt:lpstr>
      <vt:lpstr>PowerPoint-Präsentation</vt:lpstr>
      <vt:lpstr>Colours</vt:lpstr>
      <vt:lpstr>Colours</vt:lpstr>
      <vt:lpstr>Colours</vt:lpstr>
      <vt:lpstr>The physics of colours</vt:lpstr>
      <vt:lpstr>PowerPoint-Präsentation</vt:lpstr>
      <vt:lpstr>PowerPoint-Präsentation</vt:lpstr>
      <vt:lpstr>Beetles whiter than white</vt:lpstr>
      <vt:lpstr>Beetles whiter than white</vt:lpstr>
      <vt:lpstr>Beetles whiter than white</vt:lpstr>
      <vt:lpstr>Beetles whiter than white</vt:lpstr>
      <vt:lpstr>Beetles whiter than white</vt:lpstr>
      <vt:lpstr>White butterflies</vt:lpstr>
      <vt:lpstr>Peacock Feathers</vt:lpstr>
      <vt:lpstr>Reflectance</vt:lpstr>
      <vt:lpstr>Fabry-Perot interferometer</vt:lpstr>
      <vt:lpstr>Peacock feather</vt:lpstr>
      <vt:lpstr>Peacock feather</vt:lpstr>
      <vt:lpstr>Peacock feather</vt:lpstr>
      <vt:lpstr>Brittle stars</vt:lpstr>
      <vt:lpstr>Joanna Aizenberg</vt:lpstr>
      <vt:lpstr>Brittle stars</vt:lpstr>
      <vt:lpstr>Perfect lenses</vt:lpstr>
      <vt:lpstr>Double refraction</vt:lpstr>
      <vt:lpstr>Spherical aberration</vt:lpstr>
      <vt:lpstr>Correction for spherical aberration in brittle stars</vt:lpstr>
      <vt:lpstr>Brittle stars with sunglasses</vt:lpstr>
      <vt:lpstr>Chromatic aberration</vt:lpstr>
      <vt:lpstr>Iridescent Plants and Fruits </vt:lpstr>
      <vt:lpstr>Blauer Farn</vt:lpstr>
      <vt:lpstr>Butterfly scales</vt:lpstr>
      <vt:lpstr>PowerPoint-Präsentation</vt:lpstr>
      <vt:lpstr>Morpho rhetenor</vt:lpstr>
      <vt:lpstr>Parides sesostris</vt:lpstr>
      <vt:lpstr>Antireflective surfaces</vt:lpstr>
      <vt:lpstr>Antireflective surfaces</vt:lpstr>
      <vt:lpstr>Smart colors - man-made</vt:lpstr>
      <vt:lpstr>Aquareact - irreversible</vt:lpstr>
      <vt:lpstr>Pressure sensitive colors - man-made</vt:lpstr>
      <vt:lpstr>Conclusion</vt:lpstr>
      <vt:lpstr>PowerPoint-Präsentation</vt:lpstr>
    </vt:vector>
  </TitlesOfParts>
  <Company>AWI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Crawford</dc:creator>
  <cp:lastModifiedBy>Microsoft Office User</cp:lastModifiedBy>
  <cp:revision>284</cp:revision>
  <dcterms:created xsi:type="dcterms:W3CDTF">2010-06-01T05:40:39Z</dcterms:created>
  <dcterms:modified xsi:type="dcterms:W3CDTF">2019-05-07T10:32:33Z</dcterms:modified>
</cp:coreProperties>
</file>